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5" r:id="rId5"/>
    <p:sldId id="263" r:id="rId6"/>
    <p:sldId id="265" r:id="rId7"/>
    <p:sldId id="264" r:id="rId8"/>
    <p:sldId id="268" r:id="rId9"/>
    <p:sldId id="271" r:id="rId10"/>
    <p:sldId id="269" r:id="rId11"/>
    <p:sldId id="276" r:id="rId12"/>
    <p:sldId id="273" r:id="rId13"/>
    <p:sldId id="274" r:id="rId14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/>
    <p:restoredTop sz="86195"/>
  </p:normalViewPr>
  <p:slideViewPr>
    <p:cSldViewPr>
      <p:cViewPr varScale="1">
        <p:scale>
          <a:sx n="107" d="100"/>
          <a:sy n="107" d="100"/>
        </p:scale>
        <p:origin x="20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F364B-8118-2947-9826-395E53A4979C}" type="datetimeFigureOut">
              <a:rPr kumimoji="1" lang="zh-CN" altLang="en-US" smtClean="0"/>
              <a:t>2019/10/11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7E087-80AD-0E4D-BC73-37044B6E97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804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Computer aided</a:t>
            </a:r>
            <a:r>
              <a:rPr kumimoji="1" lang="en-US" altLang="zh-CN" baseline="0" dirty="0"/>
              <a:t> diagnosis is of vital importance. Can we avoid this labor-intensive process?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7E087-80AD-0E4D-BC73-37044B6E974D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84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look?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to learn?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a 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dual-attention dilated residual network (DADRN)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localize the most class-specific discriminative region (lesion region) and improve the feature representation for classification; (2) a 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multi-channel dilated residual network (MCDRN)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embedded with convolutional long short-term memory (CLSTM) block for fine classification that extract spatiotemporal features of the guided attention region (lesion region) for further improvement of feature representation.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7E087-80AD-0E4D-BC73-37044B6E974D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43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7E087-80AD-0E4D-BC73-37044B6E974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898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multi-phase CT images used in this study were collected from 156 patients.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first conducted liver registration on multi-phase CT images with a non-rigid registration algorithm. Then, an iterative probabilistic atlas model [14] is applied to automatically segment liver tissue from the original CT volume data. Details of the dataset considered in this study are shown in Table 1. 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7E087-80AD-0E4D-BC73-37044B6E974D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093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Arial Black" panose="020B0A04020102020204"/>
                <a:cs typeface="Arial Black" panose="020B0A040201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Arial Black" panose="020B0A04020102020204"/>
                <a:cs typeface="Arial Black" panose="020B0A040201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68768" y="4459223"/>
            <a:ext cx="987551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Arial Black" panose="020B0A04020102020204"/>
                <a:cs typeface="Arial Black" panose="020B0A040201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02068" y="1890877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057" y="666749"/>
                </a:moveTo>
                <a:lnTo>
                  <a:pt x="283795" y="663134"/>
                </a:lnTo>
                <a:lnTo>
                  <a:pt x="236778" y="652630"/>
                </a:lnTo>
                <a:lnTo>
                  <a:pt x="192524" y="635749"/>
                </a:lnTo>
                <a:lnTo>
                  <a:pt x="151549" y="613004"/>
                </a:lnTo>
                <a:lnTo>
                  <a:pt x="114371" y="584907"/>
                </a:lnTo>
                <a:lnTo>
                  <a:pt x="81507" y="551971"/>
                </a:lnTo>
                <a:lnTo>
                  <a:pt x="53474" y="514708"/>
                </a:lnTo>
                <a:lnTo>
                  <a:pt x="30790" y="473631"/>
                </a:lnTo>
                <a:lnTo>
                  <a:pt x="13971" y="429252"/>
                </a:lnTo>
                <a:lnTo>
                  <a:pt x="3535" y="382083"/>
                </a:lnTo>
                <a:lnTo>
                  <a:pt x="0" y="332638"/>
                </a:lnTo>
                <a:lnTo>
                  <a:pt x="3535" y="283556"/>
                </a:lnTo>
                <a:lnTo>
                  <a:pt x="13971" y="236686"/>
                </a:lnTo>
                <a:lnTo>
                  <a:pt x="30790" y="192546"/>
                </a:lnTo>
                <a:lnTo>
                  <a:pt x="53474" y="151656"/>
                </a:lnTo>
                <a:lnTo>
                  <a:pt x="81507" y="114534"/>
                </a:lnTo>
                <a:lnTo>
                  <a:pt x="114371" y="81699"/>
                </a:lnTo>
                <a:lnTo>
                  <a:pt x="151549" y="53671"/>
                </a:lnTo>
                <a:lnTo>
                  <a:pt x="192524" y="30968"/>
                </a:lnTo>
                <a:lnTo>
                  <a:pt x="236778" y="14109"/>
                </a:lnTo>
                <a:lnTo>
                  <a:pt x="283795" y="3613"/>
                </a:lnTo>
                <a:lnTo>
                  <a:pt x="333057" y="0"/>
                </a:lnTo>
                <a:lnTo>
                  <a:pt x="382322" y="3614"/>
                </a:lnTo>
                <a:lnTo>
                  <a:pt x="429343" y="14114"/>
                </a:lnTo>
                <a:lnTo>
                  <a:pt x="473602" y="30983"/>
                </a:lnTo>
                <a:lnTo>
                  <a:pt x="514586" y="53707"/>
                </a:lnTo>
                <a:lnTo>
                  <a:pt x="551778" y="81769"/>
                </a:lnTo>
                <a:lnTo>
                  <a:pt x="584663" y="114653"/>
                </a:lnTo>
                <a:lnTo>
                  <a:pt x="612725" y="151845"/>
                </a:lnTo>
                <a:lnTo>
                  <a:pt x="635448" y="192829"/>
                </a:lnTo>
                <a:lnTo>
                  <a:pt x="652318" y="237089"/>
                </a:lnTo>
                <a:lnTo>
                  <a:pt x="662818" y="284109"/>
                </a:lnTo>
                <a:lnTo>
                  <a:pt x="666432" y="333374"/>
                </a:lnTo>
                <a:lnTo>
                  <a:pt x="662818" y="382637"/>
                </a:lnTo>
                <a:lnTo>
                  <a:pt x="652318" y="429655"/>
                </a:lnTo>
                <a:lnTo>
                  <a:pt x="635448" y="473914"/>
                </a:lnTo>
                <a:lnTo>
                  <a:pt x="612725" y="514898"/>
                </a:lnTo>
                <a:lnTo>
                  <a:pt x="584663" y="552091"/>
                </a:lnTo>
                <a:lnTo>
                  <a:pt x="551778" y="584976"/>
                </a:lnTo>
                <a:lnTo>
                  <a:pt x="514586" y="613039"/>
                </a:lnTo>
                <a:lnTo>
                  <a:pt x="473602" y="635764"/>
                </a:lnTo>
                <a:lnTo>
                  <a:pt x="429343" y="652634"/>
                </a:lnTo>
                <a:lnTo>
                  <a:pt x="382322" y="663135"/>
                </a:lnTo>
                <a:lnTo>
                  <a:pt x="333057" y="666749"/>
                </a:lnTo>
                <a:close/>
              </a:path>
            </a:pathLst>
          </a:custGeom>
          <a:solidFill>
            <a:srgbClr val="149F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1729" y="950315"/>
            <a:ext cx="482854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Arial Black" panose="020B0A04020102020204"/>
                <a:cs typeface="Arial Black" panose="020B0A040201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2320" y="2196985"/>
            <a:ext cx="10229850" cy="363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20" Type="http://schemas.openxmlformats.org/officeDocument/2006/relationships/image" Target="../media/image38.jpeg"/><Relationship Id="rId21" Type="http://schemas.openxmlformats.org/officeDocument/2006/relationships/image" Target="../media/image39.jpe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image" Target="../media/image42.png"/><Relationship Id="rId25" Type="http://schemas.openxmlformats.org/officeDocument/2006/relationships/image" Target="../media/image43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jpe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jpeg"/><Relationship Id="rId19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jpg"/><Relationship Id="rId20" Type="http://schemas.openxmlformats.org/officeDocument/2006/relationships/image" Target="../media/image61.jpg"/><Relationship Id="rId21" Type="http://schemas.openxmlformats.org/officeDocument/2006/relationships/image" Target="../media/image62.jpg"/><Relationship Id="rId22" Type="http://schemas.openxmlformats.org/officeDocument/2006/relationships/image" Target="../media/image63.jpg"/><Relationship Id="rId10" Type="http://schemas.openxmlformats.org/officeDocument/2006/relationships/image" Target="../media/image51.jpg"/><Relationship Id="rId11" Type="http://schemas.openxmlformats.org/officeDocument/2006/relationships/image" Target="../media/image52.jpg"/><Relationship Id="rId12" Type="http://schemas.openxmlformats.org/officeDocument/2006/relationships/image" Target="../media/image53.jpg"/><Relationship Id="rId13" Type="http://schemas.openxmlformats.org/officeDocument/2006/relationships/image" Target="../media/image54.jpg"/><Relationship Id="rId14" Type="http://schemas.openxmlformats.org/officeDocument/2006/relationships/image" Target="../media/image55.jpg"/><Relationship Id="rId15" Type="http://schemas.openxmlformats.org/officeDocument/2006/relationships/image" Target="../media/image56.jpg"/><Relationship Id="rId16" Type="http://schemas.openxmlformats.org/officeDocument/2006/relationships/image" Target="../media/image57.jpg"/><Relationship Id="rId17" Type="http://schemas.openxmlformats.org/officeDocument/2006/relationships/image" Target="../media/image58.jpg"/><Relationship Id="rId18" Type="http://schemas.openxmlformats.org/officeDocument/2006/relationships/image" Target="../media/image59.jpg"/><Relationship Id="rId19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8" Type="http://schemas.openxmlformats.org/officeDocument/2006/relationships/image" Target="../media/image4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0943" y="5207508"/>
            <a:ext cx="1333500" cy="1351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91560" y="5095053"/>
            <a:ext cx="1289909" cy="1344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38101" y="91209"/>
            <a:ext cx="12192000" cy="1172210"/>
          </a:xfrm>
          <a:custGeom>
            <a:avLst/>
            <a:gdLst/>
            <a:ahLst/>
            <a:cxnLst/>
            <a:rect l="l" t="t" r="r" b="b"/>
            <a:pathLst>
              <a:path w="12192000" h="1172210">
                <a:moveTo>
                  <a:pt x="0" y="0"/>
                </a:moveTo>
                <a:lnTo>
                  <a:pt x="12192000" y="0"/>
                </a:lnTo>
                <a:lnTo>
                  <a:pt x="12192000" y="1171956"/>
                </a:lnTo>
                <a:lnTo>
                  <a:pt x="0" y="1171956"/>
                </a:lnTo>
                <a:lnTo>
                  <a:pt x="0" y="0"/>
                </a:lnTo>
                <a:close/>
              </a:path>
            </a:pathLst>
          </a:custGeom>
          <a:solidFill>
            <a:srgbClr val="467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955" y="2026739"/>
            <a:ext cx="11078846" cy="2461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764831"/>
            <a:ext cx="12192000" cy="274320"/>
          </a:xfrm>
          <a:custGeom>
            <a:avLst/>
            <a:gdLst/>
            <a:ahLst/>
            <a:cxnLst/>
            <a:rect l="l" t="t" r="r" b="b"/>
            <a:pathLst>
              <a:path w="12192000" h="274320">
                <a:moveTo>
                  <a:pt x="0" y="0"/>
                </a:moveTo>
                <a:lnTo>
                  <a:pt x="12192000" y="0"/>
                </a:lnTo>
                <a:lnTo>
                  <a:pt x="12192000" y="274320"/>
                </a:lnTo>
                <a:lnTo>
                  <a:pt x="0" y="274320"/>
                </a:lnTo>
                <a:lnTo>
                  <a:pt x="0" y="0"/>
                </a:lnTo>
                <a:close/>
              </a:path>
            </a:pathLst>
          </a:custGeom>
          <a:solidFill>
            <a:srgbClr val="467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33906" y="5289803"/>
            <a:ext cx="766601" cy="1131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373380" y="298704"/>
            <a:ext cx="10675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on Medical Image Learning with Less Labels and Imperfect Data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32255" y="2414270"/>
            <a:ext cx="9516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4245" y="1656289"/>
            <a:ext cx="1059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A Cascade Attention Network for Liver Lesion Classification in Weakly-labeled Multi-phase CT Images </a:t>
            </a:r>
            <a:endParaRPr lang="en-US" altLang="zh-CN" sz="3200" dirty="0"/>
          </a:p>
        </p:txBody>
      </p:sp>
      <p:sp>
        <p:nvSpPr>
          <p:cNvPr id="7" name="文本框 6"/>
          <p:cNvSpPr txBox="1"/>
          <p:nvPr/>
        </p:nvSpPr>
        <p:spPr>
          <a:xfrm>
            <a:off x="457200" y="3010505"/>
            <a:ext cx="11201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i="1" dirty="0"/>
              <a:t>Xiao Chen</a:t>
            </a:r>
            <a:r>
              <a:rPr lang="en-US" altLang="zh-CN" i="1" baseline="30000" dirty="0"/>
              <a:t>1,3</a:t>
            </a:r>
            <a:r>
              <a:rPr lang="en-US" altLang="zh-CN" i="1" dirty="0"/>
              <a:t>, Lanfen Lin</a:t>
            </a:r>
            <a:r>
              <a:rPr lang="en-US" altLang="zh-CN" i="1" baseline="30000" dirty="0"/>
              <a:t>1</a:t>
            </a:r>
            <a:r>
              <a:rPr lang="en-US" altLang="zh-CN" dirty="0"/>
              <a:t>(</a:t>
            </a:r>
            <a:r>
              <a:rPr lang="en-US" altLang="zh-CN" dirty="0">
                <a:latin typeface="Wingdings" charset="2"/>
              </a:rPr>
              <a:t>*</a:t>
            </a:r>
            <a:r>
              <a:rPr lang="en-US" altLang="zh-CN" dirty="0"/>
              <a:t>)</a:t>
            </a:r>
            <a:r>
              <a:rPr lang="en-US" altLang="zh-CN" i="1" dirty="0"/>
              <a:t>, Hongjie Hu</a:t>
            </a:r>
            <a:r>
              <a:rPr lang="en-US" altLang="zh-CN" i="1" baseline="30000" dirty="0"/>
              <a:t>2</a:t>
            </a:r>
            <a:r>
              <a:rPr lang="en-US" altLang="zh-CN" dirty="0"/>
              <a:t>(</a:t>
            </a:r>
            <a:r>
              <a:rPr lang="en-US" altLang="zh-CN" dirty="0">
                <a:latin typeface="Wingdings" charset="2"/>
              </a:rPr>
              <a:t>*</a:t>
            </a:r>
            <a:r>
              <a:rPr lang="en-US" altLang="zh-CN" dirty="0"/>
              <a:t>)</a:t>
            </a:r>
            <a:r>
              <a:rPr lang="en-US" altLang="zh-CN" i="1" dirty="0"/>
              <a:t>, </a:t>
            </a:r>
            <a:r>
              <a:rPr lang="en-US" altLang="zh-CN" i="1" dirty="0" err="1"/>
              <a:t>Qiaowei</a:t>
            </a:r>
            <a:r>
              <a:rPr lang="en-US" altLang="zh-CN" i="1" dirty="0"/>
              <a:t> Zhang</a:t>
            </a:r>
            <a:r>
              <a:rPr lang="en-US" altLang="zh-CN" baseline="30000" dirty="0"/>
              <a:t>2</a:t>
            </a:r>
            <a:r>
              <a:rPr lang="en-US" altLang="zh-CN" i="1" dirty="0"/>
              <a:t>, Yutaro Iwamoto</a:t>
            </a:r>
            <a:r>
              <a:rPr lang="en-US" altLang="zh-CN" i="1" baseline="30000" dirty="0"/>
              <a:t>3</a:t>
            </a:r>
            <a:r>
              <a:rPr lang="en-US" altLang="zh-CN" i="1" dirty="0"/>
              <a:t>, </a:t>
            </a:r>
            <a:r>
              <a:rPr lang="en-US" altLang="zh-CN" i="1" dirty="0" err="1"/>
              <a:t>Xianhua</a:t>
            </a:r>
            <a:r>
              <a:rPr lang="en-US" altLang="zh-CN" i="1" dirty="0"/>
              <a:t> Han</a:t>
            </a:r>
            <a:r>
              <a:rPr lang="en-US" altLang="zh-CN" i="1" baseline="30000" dirty="0"/>
              <a:t>3</a:t>
            </a:r>
            <a:r>
              <a:rPr lang="en-US" altLang="zh-CN" i="1" dirty="0"/>
              <a:t>, Yen-Wei Chen</a:t>
            </a:r>
            <a:r>
              <a:rPr lang="en-US" altLang="zh-CN" i="1" baseline="30000" dirty="0"/>
              <a:t>3,4 1</a:t>
            </a:r>
            <a:r>
              <a:rPr lang="en-US" altLang="zh-CN" dirty="0"/>
              <a:t>(</a:t>
            </a:r>
            <a:r>
              <a:rPr lang="en-US" altLang="zh-CN" dirty="0">
                <a:latin typeface="Wingdings" charset="2"/>
              </a:rPr>
              <a:t>*</a:t>
            </a:r>
            <a:r>
              <a:rPr lang="en-US" altLang="zh-CN" dirty="0"/>
              <a:t>)</a:t>
            </a:r>
            <a:r>
              <a:rPr lang="en-US" altLang="zh-CN" i="1" dirty="0"/>
              <a:t>, </a:t>
            </a:r>
            <a:r>
              <a:rPr lang="en-US" altLang="zh-CN" i="1" dirty="0" err="1"/>
              <a:t>Ruofeng</a:t>
            </a:r>
            <a:r>
              <a:rPr lang="en-US" altLang="zh-CN" i="1" dirty="0"/>
              <a:t> Tong</a:t>
            </a:r>
            <a:r>
              <a:rPr lang="en-US" altLang="zh-CN" i="1" baseline="30000" dirty="0"/>
              <a:t>1</a:t>
            </a:r>
            <a:r>
              <a:rPr lang="en-US" altLang="zh-CN" i="1" dirty="0"/>
              <a:t>, Jian Wu</a:t>
            </a:r>
            <a:r>
              <a:rPr lang="en-US" altLang="zh-CN" i="1" baseline="30000" dirty="0"/>
              <a:t>1</a:t>
            </a:r>
            <a:r>
              <a:rPr lang="en-US" altLang="zh-CN" i="1" dirty="0"/>
              <a:t> </a:t>
            </a:r>
            <a:endParaRPr lang="en-US" altLang="zh-CN" dirty="0"/>
          </a:p>
          <a:p>
            <a:pPr algn="ctr"/>
            <a:r>
              <a:rPr lang="en-US" altLang="zh-CN" dirty="0"/>
              <a:t>1 College of Computer Science and Technology, Zhejiang University, China</a:t>
            </a:r>
            <a:br>
              <a:rPr lang="en-US" altLang="zh-CN" dirty="0"/>
            </a:br>
            <a:r>
              <a:rPr lang="en-US" altLang="zh-CN" dirty="0"/>
              <a:t>2 Department of Radiology, Sir Run Run Shaw Hospital, China</a:t>
            </a:r>
            <a:br>
              <a:rPr lang="en-US" altLang="zh-CN" dirty="0"/>
            </a:br>
            <a:r>
              <a:rPr lang="en-US" altLang="zh-CN" dirty="0"/>
              <a:t>3 College of Information Science and Engineering, Ritsumeikan University, Japan </a:t>
            </a:r>
          </a:p>
          <a:p>
            <a:pPr algn="ctr"/>
            <a:r>
              <a:rPr lang="en-US" altLang="zh-CN" dirty="0"/>
              <a:t>4 Zhejiang Lab, China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63911" y="223024"/>
            <a:ext cx="2038624" cy="631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700" y="417576"/>
            <a:ext cx="3488690" cy="710565"/>
          </a:xfrm>
          <a:custGeom>
            <a:avLst/>
            <a:gdLst/>
            <a:ahLst/>
            <a:cxnLst/>
            <a:rect l="l" t="t" r="r" b="b"/>
            <a:pathLst>
              <a:path w="3488690" h="710565">
                <a:moveTo>
                  <a:pt x="3311652" y="710184"/>
                </a:moveTo>
                <a:lnTo>
                  <a:pt x="0" y="710184"/>
                </a:lnTo>
                <a:lnTo>
                  <a:pt x="176784" y="0"/>
                </a:lnTo>
                <a:lnTo>
                  <a:pt x="3488436" y="0"/>
                </a:lnTo>
                <a:lnTo>
                  <a:pt x="3311652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28841"/>
            <a:ext cx="284861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90" dirty="0"/>
              <a:t>Experiments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3755135" y="414527"/>
            <a:ext cx="599440" cy="710565"/>
          </a:xfrm>
          <a:custGeom>
            <a:avLst/>
            <a:gdLst/>
            <a:ahLst/>
            <a:cxnLst/>
            <a:rect l="l" t="t" r="r" b="b"/>
            <a:pathLst>
              <a:path w="599439" h="710565">
                <a:moveTo>
                  <a:pt x="414527" y="710184"/>
                </a:moveTo>
                <a:lnTo>
                  <a:pt x="0" y="710184"/>
                </a:lnTo>
                <a:lnTo>
                  <a:pt x="184403" y="0"/>
                </a:lnTo>
                <a:lnTo>
                  <a:pt x="598931" y="0"/>
                </a:lnTo>
                <a:lnTo>
                  <a:pt x="414527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4067" y="414527"/>
            <a:ext cx="443865" cy="710565"/>
          </a:xfrm>
          <a:custGeom>
            <a:avLst/>
            <a:gdLst/>
            <a:ahLst/>
            <a:cxnLst/>
            <a:rect l="l" t="t" r="r" b="b"/>
            <a:pathLst>
              <a:path w="443864" h="710565">
                <a:moveTo>
                  <a:pt x="259080" y="710184"/>
                </a:moveTo>
                <a:lnTo>
                  <a:pt x="0" y="710184"/>
                </a:lnTo>
                <a:lnTo>
                  <a:pt x="184404" y="0"/>
                </a:lnTo>
                <a:lnTo>
                  <a:pt x="443484" y="0"/>
                </a:lnTo>
                <a:lnTo>
                  <a:pt x="259080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5573" y="1115771"/>
            <a:ext cx="6396355" cy="0"/>
          </a:xfrm>
          <a:custGeom>
            <a:avLst/>
            <a:gdLst/>
            <a:ahLst/>
            <a:cxnLst/>
            <a:rect l="l" t="t" r="r" b="b"/>
            <a:pathLst>
              <a:path w="6396355">
                <a:moveTo>
                  <a:pt x="0" y="0"/>
                </a:moveTo>
                <a:lnTo>
                  <a:pt x="6396024" y="0"/>
                </a:lnTo>
              </a:path>
            </a:pathLst>
          </a:custGeom>
          <a:ln w="7620">
            <a:solidFill>
              <a:srgbClr val="13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16181"/>
            <a:ext cx="10756900" cy="27178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350574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subnetwork1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0" y="400053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subnetwork2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4842191" y="635947"/>
            <a:ext cx="480326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>
                <a:latin typeface="Arial Black" panose="020B0A04020102020204"/>
                <a:cs typeface="Arial Black" panose="020B0A04020102020204"/>
              </a:rPr>
              <a:t>Ablation study</a:t>
            </a:r>
            <a:endParaRPr sz="1600" dirty="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434746" y="1281303"/>
            <a:ext cx="108280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1600" dirty="0">
                <a:latin typeface="Arial Black" panose="020B0A04020102020204"/>
                <a:cs typeface="Arial Black" panose="020B0A04020102020204"/>
              </a:rPr>
              <a:t>2. class-wise classification accuracy comparison</a:t>
            </a:r>
            <a:endParaRPr sz="1600" dirty="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6661" y="1817016"/>
            <a:ext cx="9981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NewRomanPSMT" charset="0"/>
              </a:rPr>
              <a:t>The guidance mask produced by DADRN is essential for improving classification accuracy. 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0"/>
            <a:ext cx="10274300" cy="4279900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266700" y="79249"/>
            <a:ext cx="3488690" cy="710565"/>
          </a:xfrm>
          <a:custGeom>
            <a:avLst/>
            <a:gdLst/>
            <a:ahLst/>
            <a:cxnLst/>
            <a:rect l="l" t="t" r="r" b="b"/>
            <a:pathLst>
              <a:path w="3488690" h="710565">
                <a:moveTo>
                  <a:pt x="3311652" y="710184"/>
                </a:moveTo>
                <a:lnTo>
                  <a:pt x="0" y="710184"/>
                </a:lnTo>
                <a:lnTo>
                  <a:pt x="176784" y="0"/>
                </a:lnTo>
                <a:lnTo>
                  <a:pt x="3488436" y="0"/>
                </a:lnTo>
                <a:lnTo>
                  <a:pt x="3311652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535940" y="90514"/>
            <a:ext cx="284861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90" dirty="0"/>
              <a:t>Experiments</a:t>
            </a:r>
            <a:endParaRPr sz="4000"/>
          </a:p>
        </p:txBody>
      </p:sp>
      <p:sp>
        <p:nvSpPr>
          <p:cNvPr id="8" name="object 4"/>
          <p:cNvSpPr/>
          <p:nvPr/>
        </p:nvSpPr>
        <p:spPr>
          <a:xfrm>
            <a:off x="3755135" y="76200"/>
            <a:ext cx="599440" cy="710565"/>
          </a:xfrm>
          <a:custGeom>
            <a:avLst/>
            <a:gdLst/>
            <a:ahLst/>
            <a:cxnLst/>
            <a:rect l="l" t="t" r="r" b="b"/>
            <a:pathLst>
              <a:path w="599439" h="710565">
                <a:moveTo>
                  <a:pt x="414527" y="710184"/>
                </a:moveTo>
                <a:lnTo>
                  <a:pt x="0" y="710184"/>
                </a:lnTo>
                <a:lnTo>
                  <a:pt x="184403" y="0"/>
                </a:lnTo>
                <a:lnTo>
                  <a:pt x="598931" y="0"/>
                </a:lnTo>
                <a:lnTo>
                  <a:pt x="414527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>
            <a:off x="4354067" y="76200"/>
            <a:ext cx="443865" cy="710565"/>
          </a:xfrm>
          <a:custGeom>
            <a:avLst/>
            <a:gdLst/>
            <a:ahLst/>
            <a:cxnLst/>
            <a:rect l="l" t="t" r="r" b="b"/>
            <a:pathLst>
              <a:path w="443864" h="710565">
                <a:moveTo>
                  <a:pt x="259080" y="710184"/>
                </a:moveTo>
                <a:lnTo>
                  <a:pt x="0" y="710184"/>
                </a:lnTo>
                <a:lnTo>
                  <a:pt x="184404" y="0"/>
                </a:lnTo>
                <a:lnTo>
                  <a:pt x="443484" y="0"/>
                </a:lnTo>
                <a:lnTo>
                  <a:pt x="259080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/>
        </p:nvSpPr>
        <p:spPr>
          <a:xfrm>
            <a:off x="4565573" y="777444"/>
            <a:ext cx="6396355" cy="0"/>
          </a:xfrm>
          <a:custGeom>
            <a:avLst/>
            <a:gdLst/>
            <a:ahLst/>
            <a:cxnLst/>
            <a:rect l="l" t="t" r="r" b="b"/>
            <a:pathLst>
              <a:path w="6396355">
                <a:moveTo>
                  <a:pt x="0" y="0"/>
                </a:moveTo>
                <a:lnTo>
                  <a:pt x="6396024" y="0"/>
                </a:lnTo>
              </a:path>
            </a:pathLst>
          </a:custGeom>
          <a:ln w="7620">
            <a:solidFill>
              <a:srgbClr val="13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44829" y="921878"/>
            <a:ext cx="108280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1600" dirty="0">
                <a:latin typeface="Arial Black" panose="020B0A04020102020204"/>
                <a:cs typeface="Arial Black" panose="020B0A04020102020204"/>
              </a:rPr>
              <a:t>3. Comparison with full-annotated liver lesion classification methods</a:t>
            </a:r>
            <a:endParaRPr sz="1600" dirty="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8200" y="1180923"/>
            <a:ext cx="10123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The macro lesion accuracy of weakly-supervised method is close to that of the traditional methods using full-labels, which motivates us to explore the potential of using liver slice images directly for the liver lesion classification task.</a:t>
            </a:r>
          </a:p>
        </p:txBody>
      </p:sp>
    </p:spTree>
    <p:extLst>
      <p:ext uri="{BB962C8B-B14F-4D97-AF65-F5344CB8AC3E}">
        <p14:creationId xmlns:p14="http://schemas.microsoft.com/office/powerpoint/2010/main" val="50241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63911" y="223024"/>
            <a:ext cx="2038624" cy="631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700" y="414527"/>
            <a:ext cx="3488690" cy="710565"/>
          </a:xfrm>
          <a:custGeom>
            <a:avLst/>
            <a:gdLst/>
            <a:ahLst/>
            <a:cxnLst/>
            <a:rect l="l" t="t" r="r" b="b"/>
            <a:pathLst>
              <a:path w="3488690" h="710565">
                <a:moveTo>
                  <a:pt x="3311652" y="710184"/>
                </a:moveTo>
                <a:lnTo>
                  <a:pt x="0" y="710184"/>
                </a:lnTo>
                <a:lnTo>
                  <a:pt x="178308" y="0"/>
                </a:lnTo>
                <a:lnTo>
                  <a:pt x="3488436" y="0"/>
                </a:lnTo>
                <a:lnTo>
                  <a:pt x="3311652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5135" y="414527"/>
            <a:ext cx="599440" cy="710565"/>
          </a:xfrm>
          <a:custGeom>
            <a:avLst/>
            <a:gdLst/>
            <a:ahLst/>
            <a:cxnLst/>
            <a:rect l="l" t="t" r="r" b="b"/>
            <a:pathLst>
              <a:path w="599439" h="710565">
                <a:moveTo>
                  <a:pt x="414527" y="710184"/>
                </a:moveTo>
                <a:lnTo>
                  <a:pt x="0" y="710184"/>
                </a:lnTo>
                <a:lnTo>
                  <a:pt x="184403" y="0"/>
                </a:lnTo>
                <a:lnTo>
                  <a:pt x="598931" y="0"/>
                </a:lnTo>
                <a:lnTo>
                  <a:pt x="414527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428841"/>
            <a:ext cx="1056513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29075" algn="l"/>
                <a:tab pos="10551795" algn="l"/>
              </a:tabLst>
            </a:pPr>
            <a:r>
              <a:rPr sz="4000" spc="-450" dirty="0"/>
              <a:t>Conclusion	</a:t>
            </a:r>
            <a:r>
              <a:rPr sz="4000" u="sng" spc="-455" dirty="0">
                <a:uFill>
                  <a:solidFill>
                    <a:srgbClr val="138FC6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u="sng" spc="-450" dirty="0">
                <a:uFill>
                  <a:solidFill>
                    <a:srgbClr val="138FC6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54067" y="414527"/>
            <a:ext cx="443865" cy="710565"/>
          </a:xfrm>
          <a:custGeom>
            <a:avLst/>
            <a:gdLst/>
            <a:ahLst/>
            <a:cxnLst/>
            <a:rect l="l" t="t" r="r" b="b"/>
            <a:pathLst>
              <a:path w="443864" h="710565">
                <a:moveTo>
                  <a:pt x="259080" y="710184"/>
                </a:moveTo>
                <a:lnTo>
                  <a:pt x="0" y="710184"/>
                </a:lnTo>
                <a:lnTo>
                  <a:pt x="184404" y="0"/>
                </a:lnTo>
                <a:lnTo>
                  <a:pt x="443484" y="0"/>
                </a:lnTo>
                <a:lnTo>
                  <a:pt x="259080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2728" y="4079938"/>
            <a:ext cx="460095" cy="459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2728" y="1655292"/>
            <a:ext cx="460095" cy="459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16988" y="1577175"/>
            <a:ext cx="9813011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US" altLang="zh-CN" sz="2400" b="1" dirty="0"/>
              <a:t>A cascade attention classification framework: </a:t>
            </a:r>
            <a:r>
              <a:rPr lang="en-US" altLang="zh-CN" sz="2400" dirty="0"/>
              <a:t>(1) a </a:t>
            </a:r>
            <a:r>
              <a:rPr lang="en-US" altLang="zh-CN" sz="2400" i="1" dirty="0"/>
              <a:t>dual-attention dilated residual network (DADRN)</a:t>
            </a:r>
            <a:r>
              <a:rPr lang="en-US" altLang="zh-CN" sz="2400" dirty="0"/>
              <a:t>for localize the most class-specific discriminative region (lesion region); (2) a </a:t>
            </a:r>
            <a:r>
              <a:rPr lang="en-US" altLang="zh-CN" sz="2400" i="1" dirty="0"/>
              <a:t>multi-channel dilated residual network (MCDRN) </a:t>
            </a:r>
            <a:r>
              <a:rPr lang="en-US" altLang="zh-CN" sz="2400" dirty="0"/>
              <a:t>embedded with CLSTM block for extracting spatiotemporal features of the guided attention region (lesion region)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12824" y="4079938"/>
            <a:ext cx="9917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/>
              <a:t>State-of-the-art classification accuracy: </a:t>
            </a:r>
            <a:r>
              <a:rPr lang="en-US" altLang="zh-CN" sz="2400" dirty="0"/>
              <a:t>The proposed cascade attention classification framework achieved a mean lesion classification accuracy 89.68%, which is state-of-the-art performance in weakly-supervised approaches and is comparable to the performance obtained by fully-supervised lesion classification methods.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80218" y="3747833"/>
            <a:ext cx="76009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445" dirty="0">
                <a:solidFill>
                  <a:srgbClr val="C00000"/>
                </a:solidFill>
                <a:latin typeface="Arial Black" panose="020B0A04020102020204"/>
                <a:cs typeface="Arial Black" panose="020B0A04020102020204"/>
              </a:rPr>
              <a:t>R</a:t>
            </a:r>
            <a:endParaRPr sz="80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22763" y="4820348"/>
            <a:ext cx="1067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RITSUMEIKAN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1831" y="4146803"/>
            <a:ext cx="1767839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78534" y="3737597"/>
            <a:ext cx="3654425" cy="0"/>
          </a:xfrm>
          <a:custGeom>
            <a:avLst/>
            <a:gdLst/>
            <a:ahLst/>
            <a:cxnLst/>
            <a:rect l="l" t="t" r="r" b="b"/>
            <a:pathLst>
              <a:path w="3654425">
                <a:moveTo>
                  <a:pt x="0" y="0"/>
                </a:moveTo>
                <a:lnTo>
                  <a:pt x="3654234" y="0"/>
                </a:lnTo>
              </a:path>
            </a:pathLst>
          </a:custGeom>
          <a:ln w="76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81223" y="1824113"/>
            <a:ext cx="2963545" cy="282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2160"/>
              </a:lnSpc>
              <a:spcBef>
                <a:spcPts val="95"/>
              </a:spcBef>
            </a:pPr>
            <a:r>
              <a:rPr sz="115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han</a:t>
            </a:r>
            <a:r>
              <a:rPr sz="11500" b="1" spc="-50" dirty="0">
                <a:latin typeface="宋体" panose="02010600030101010101" pitchFamily="2" charset="-122"/>
                <a:cs typeface="宋体" panose="02010600030101010101" pitchFamily="2" charset="-122"/>
              </a:rPr>
              <a:t>k</a:t>
            </a:r>
            <a:endParaRPr sz="115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9880"/>
              </a:lnSpc>
            </a:pPr>
            <a:r>
              <a:rPr sz="96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you</a:t>
            </a:r>
            <a:endParaRPr sz="9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3628" y="926160"/>
            <a:ext cx="2305685" cy="4400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700" b="1" dirty="0">
                <a:solidFill>
                  <a:srgbClr val="354A5E"/>
                </a:solidFill>
                <a:latin typeface="Microsoft YaHei UI" panose="020B0503020204020204" charset="-122"/>
                <a:cs typeface="Microsoft YaHei UI" panose="020B0503020204020204" charset="-122"/>
              </a:rPr>
              <a:t>T</a:t>
            </a:r>
            <a:endParaRPr sz="28700">
              <a:latin typeface="Microsoft YaHei UI" panose="020B0503020204020204" charset="-122"/>
              <a:cs typeface="Microsoft YaHei UI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85696" y="481495"/>
            <a:ext cx="2990799" cy="298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65641" y="1355471"/>
            <a:ext cx="70358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-525" dirty="0">
                <a:solidFill>
                  <a:srgbClr val="3562A8"/>
                </a:solidFill>
                <a:latin typeface="Arial" panose="020B0604020202020204"/>
                <a:cs typeface="Arial" panose="020B0604020202020204"/>
              </a:rPr>
              <a:t>?</a:t>
            </a:r>
            <a:endParaRPr sz="9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2068" y="1890877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057" y="666749"/>
                </a:moveTo>
                <a:lnTo>
                  <a:pt x="283795" y="663134"/>
                </a:lnTo>
                <a:lnTo>
                  <a:pt x="236778" y="652630"/>
                </a:lnTo>
                <a:lnTo>
                  <a:pt x="192524" y="635749"/>
                </a:lnTo>
                <a:lnTo>
                  <a:pt x="151549" y="613004"/>
                </a:lnTo>
                <a:lnTo>
                  <a:pt x="114371" y="584907"/>
                </a:lnTo>
                <a:lnTo>
                  <a:pt x="81507" y="551971"/>
                </a:lnTo>
                <a:lnTo>
                  <a:pt x="53474" y="514708"/>
                </a:lnTo>
                <a:lnTo>
                  <a:pt x="30790" y="473631"/>
                </a:lnTo>
                <a:lnTo>
                  <a:pt x="13971" y="429252"/>
                </a:lnTo>
                <a:lnTo>
                  <a:pt x="3535" y="382083"/>
                </a:lnTo>
                <a:lnTo>
                  <a:pt x="0" y="332638"/>
                </a:lnTo>
                <a:lnTo>
                  <a:pt x="3535" y="283556"/>
                </a:lnTo>
                <a:lnTo>
                  <a:pt x="13971" y="236686"/>
                </a:lnTo>
                <a:lnTo>
                  <a:pt x="30790" y="192546"/>
                </a:lnTo>
                <a:lnTo>
                  <a:pt x="53474" y="151656"/>
                </a:lnTo>
                <a:lnTo>
                  <a:pt x="81507" y="114534"/>
                </a:lnTo>
                <a:lnTo>
                  <a:pt x="114371" y="81699"/>
                </a:lnTo>
                <a:lnTo>
                  <a:pt x="151549" y="53671"/>
                </a:lnTo>
                <a:lnTo>
                  <a:pt x="192524" y="30968"/>
                </a:lnTo>
                <a:lnTo>
                  <a:pt x="236778" y="14109"/>
                </a:lnTo>
                <a:lnTo>
                  <a:pt x="283795" y="3613"/>
                </a:lnTo>
                <a:lnTo>
                  <a:pt x="333057" y="0"/>
                </a:lnTo>
                <a:lnTo>
                  <a:pt x="382322" y="3614"/>
                </a:lnTo>
                <a:lnTo>
                  <a:pt x="429343" y="14114"/>
                </a:lnTo>
                <a:lnTo>
                  <a:pt x="473602" y="30983"/>
                </a:lnTo>
                <a:lnTo>
                  <a:pt x="514586" y="53707"/>
                </a:lnTo>
                <a:lnTo>
                  <a:pt x="551778" y="81769"/>
                </a:lnTo>
                <a:lnTo>
                  <a:pt x="584663" y="114653"/>
                </a:lnTo>
                <a:lnTo>
                  <a:pt x="612725" y="151845"/>
                </a:lnTo>
                <a:lnTo>
                  <a:pt x="635448" y="192829"/>
                </a:lnTo>
                <a:lnTo>
                  <a:pt x="652318" y="237089"/>
                </a:lnTo>
                <a:lnTo>
                  <a:pt x="662818" y="284109"/>
                </a:lnTo>
                <a:lnTo>
                  <a:pt x="666432" y="333374"/>
                </a:lnTo>
                <a:lnTo>
                  <a:pt x="662818" y="382637"/>
                </a:lnTo>
                <a:lnTo>
                  <a:pt x="652318" y="429655"/>
                </a:lnTo>
                <a:lnTo>
                  <a:pt x="635448" y="473914"/>
                </a:lnTo>
                <a:lnTo>
                  <a:pt x="612725" y="514898"/>
                </a:lnTo>
                <a:lnTo>
                  <a:pt x="584663" y="552091"/>
                </a:lnTo>
                <a:lnTo>
                  <a:pt x="551778" y="584976"/>
                </a:lnTo>
                <a:lnTo>
                  <a:pt x="514586" y="613039"/>
                </a:lnTo>
                <a:lnTo>
                  <a:pt x="473602" y="635764"/>
                </a:lnTo>
                <a:lnTo>
                  <a:pt x="429343" y="652634"/>
                </a:lnTo>
                <a:lnTo>
                  <a:pt x="382322" y="663135"/>
                </a:lnTo>
                <a:lnTo>
                  <a:pt x="333057" y="666749"/>
                </a:lnTo>
                <a:close/>
              </a:path>
            </a:pathLst>
          </a:custGeom>
          <a:solidFill>
            <a:srgbClr val="FF3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8786" y="2044395"/>
            <a:ext cx="153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14259" y="2763139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2752" y="666750"/>
                </a:moveTo>
                <a:lnTo>
                  <a:pt x="283487" y="663135"/>
                </a:lnTo>
                <a:lnTo>
                  <a:pt x="236466" y="652634"/>
                </a:lnTo>
                <a:lnTo>
                  <a:pt x="192210" y="635764"/>
                </a:lnTo>
                <a:lnTo>
                  <a:pt x="151237" y="613039"/>
                </a:lnTo>
                <a:lnTo>
                  <a:pt x="114066" y="584976"/>
                </a:lnTo>
                <a:lnTo>
                  <a:pt x="81216" y="552091"/>
                </a:lnTo>
                <a:lnTo>
                  <a:pt x="53208" y="514898"/>
                </a:lnTo>
                <a:lnTo>
                  <a:pt x="30600" y="474012"/>
                </a:lnTo>
                <a:lnTo>
                  <a:pt x="13832" y="429795"/>
                </a:lnTo>
                <a:lnTo>
                  <a:pt x="3459" y="382828"/>
                </a:lnTo>
                <a:lnTo>
                  <a:pt x="0" y="333629"/>
                </a:lnTo>
                <a:lnTo>
                  <a:pt x="3459" y="284303"/>
                </a:lnTo>
                <a:lnTo>
                  <a:pt x="13832" y="237233"/>
                </a:lnTo>
                <a:lnTo>
                  <a:pt x="30600" y="192932"/>
                </a:lnTo>
                <a:lnTo>
                  <a:pt x="53294" y="151851"/>
                </a:lnTo>
                <a:lnTo>
                  <a:pt x="81288" y="114658"/>
                </a:lnTo>
                <a:lnTo>
                  <a:pt x="114121" y="81773"/>
                </a:lnTo>
                <a:lnTo>
                  <a:pt x="151275" y="53710"/>
                </a:lnTo>
                <a:lnTo>
                  <a:pt x="192233" y="30985"/>
                </a:lnTo>
                <a:lnTo>
                  <a:pt x="236477" y="14115"/>
                </a:lnTo>
                <a:lnTo>
                  <a:pt x="283490" y="3614"/>
                </a:lnTo>
                <a:lnTo>
                  <a:pt x="332752" y="0"/>
                </a:lnTo>
                <a:lnTo>
                  <a:pt x="382015" y="3614"/>
                </a:lnTo>
                <a:lnTo>
                  <a:pt x="429037" y="14116"/>
                </a:lnTo>
                <a:lnTo>
                  <a:pt x="473301" y="30990"/>
                </a:lnTo>
                <a:lnTo>
                  <a:pt x="514292" y="53722"/>
                </a:lnTo>
                <a:lnTo>
                  <a:pt x="551492" y="81797"/>
                </a:lnTo>
                <a:lnTo>
                  <a:pt x="584385" y="114700"/>
                </a:lnTo>
                <a:lnTo>
                  <a:pt x="612453" y="151916"/>
                </a:lnTo>
                <a:lnTo>
                  <a:pt x="635142" y="192835"/>
                </a:lnTo>
                <a:lnTo>
                  <a:pt x="652012" y="237094"/>
                </a:lnTo>
                <a:lnTo>
                  <a:pt x="662512" y="284112"/>
                </a:lnTo>
                <a:lnTo>
                  <a:pt x="666127" y="333375"/>
                </a:lnTo>
                <a:lnTo>
                  <a:pt x="662512" y="382637"/>
                </a:lnTo>
                <a:lnTo>
                  <a:pt x="652012" y="429655"/>
                </a:lnTo>
                <a:lnTo>
                  <a:pt x="635142" y="473914"/>
                </a:lnTo>
                <a:lnTo>
                  <a:pt x="612368" y="514963"/>
                </a:lnTo>
                <a:lnTo>
                  <a:pt x="584313" y="552132"/>
                </a:lnTo>
                <a:lnTo>
                  <a:pt x="551437" y="585000"/>
                </a:lnTo>
                <a:lnTo>
                  <a:pt x="514254" y="613051"/>
                </a:lnTo>
                <a:lnTo>
                  <a:pt x="473279" y="635769"/>
                </a:lnTo>
                <a:lnTo>
                  <a:pt x="429026" y="652636"/>
                </a:lnTo>
                <a:lnTo>
                  <a:pt x="382012" y="663135"/>
                </a:lnTo>
                <a:lnTo>
                  <a:pt x="332752" y="666750"/>
                </a:lnTo>
                <a:close/>
              </a:path>
            </a:pathLst>
          </a:custGeom>
          <a:solidFill>
            <a:srgbClr val="149F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83181" y="1972983"/>
            <a:ext cx="213614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Introduction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70660" y="2869984"/>
            <a:ext cx="2649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0875" algn="l"/>
              </a:tabLst>
            </a:pPr>
            <a:r>
              <a:rPr sz="3000" baseline="1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	</a:t>
            </a:r>
            <a:r>
              <a:rPr sz="2400" spc="-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Methodology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63911" y="223024"/>
            <a:ext cx="2038624" cy="631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27976" y="3694315"/>
            <a:ext cx="666750" cy="666750"/>
          </a:xfrm>
          <a:custGeom>
            <a:avLst/>
            <a:gdLst/>
            <a:ahLst/>
            <a:cxnLst/>
            <a:rect l="l" t="t" r="r" b="b"/>
            <a:pathLst>
              <a:path w="666750" h="666750">
                <a:moveTo>
                  <a:pt x="333146" y="666750"/>
                </a:moveTo>
                <a:lnTo>
                  <a:pt x="283883" y="663135"/>
                </a:lnTo>
                <a:lnTo>
                  <a:pt x="236863" y="652635"/>
                </a:lnTo>
                <a:lnTo>
                  <a:pt x="192602" y="635766"/>
                </a:lnTo>
                <a:lnTo>
                  <a:pt x="151618" y="613042"/>
                </a:lnTo>
                <a:lnTo>
                  <a:pt x="114429" y="584980"/>
                </a:lnTo>
                <a:lnTo>
                  <a:pt x="81552" y="552096"/>
                </a:lnTo>
                <a:lnTo>
                  <a:pt x="53506" y="514904"/>
                </a:lnTo>
                <a:lnTo>
                  <a:pt x="30845" y="474013"/>
                </a:lnTo>
                <a:lnTo>
                  <a:pt x="14011" y="429792"/>
                </a:lnTo>
                <a:lnTo>
                  <a:pt x="3557" y="382821"/>
                </a:lnTo>
                <a:lnTo>
                  <a:pt x="0" y="333616"/>
                </a:lnTo>
                <a:lnTo>
                  <a:pt x="3557" y="284293"/>
                </a:lnTo>
                <a:lnTo>
                  <a:pt x="14011" y="237226"/>
                </a:lnTo>
                <a:lnTo>
                  <a:pt x="30845" y="192927"/>
                </a:lnTo>
                <a:lnTo>
                  <a:pt x="53587" y="151851"/>
                </a:lnTo>
                <a:lnTo>
                  <a:pt x="81620" y="114658"/>
                </a:lnTo>
                <a:lnTo>
                  <a:pt x="114481" y="81773"/>
                </a:lnTo>
                <a:lnTo>
                  <a:pt x="151654" y="53710"/>
                </a:lnTo>
                <a:lnTo>
                  <a:pt x="192623" y="30985"/>
                </a:lnTo>
                <a:lnTo>
                  <a:pt x="236873" y="14115"/>
                </a:lnTo>
                <a:lnTo>
                  <a:pt x="283886" y="3614"/>
                </a:lnTo>
                <a:lnTo>
                  <a:pt x="333146" y="0"/>
                </a:lnTo>
                <a:lnTo>
                  <a:pt x="382412" y="3614"/>
                </a:lnTo>
                <a:lnTo>
                  <a:pt x="429435" y="14116"/>
                </a:lnTo>
                <a:lnTo>
                  <a:pt x="473700" y="30990"/>
                </a:lnTo>
                <a:lnTo>
                  <a:pt x="514690" y="53721"/>
                </a:lnTo>
                <a:lnTo>
                  <a:pt x="551890" y="81795"/>
                </a:lnTo>
                <a:lnTo>
                  <a:pt x="584781" y="114698"/>
                </a:lnTo>
                <a:lnTo>
                  <a:pt x="612848" y="151913"/>
                </a:lnTo>
                <a:lnTo>
                  <a:pt x="635537" y="192835"/>
                </a:lnTo>
                <a:lnTo>
                  <a:pt x="652407" y="237094"/>
                </a:lnTo>
                <a:lnTo>
                  <a:pt x="662906" y="284112"/>
                </a:lnTo>
                <a:lnTo>
                  <a:pt x="666521" y="333375"/>
                </a:lnTo>
                <a:lnTo>
                  <a:pt x="662906" y="382640"/>
                </a:lnTo>
                <a:lnTo>
                  <a:pt x="652407" y="429660"/>
                </a:lnTo>
                <a:lnTo>
                  <a:pt x="635537" y="473920"/>
                </a:lnTo>
                <a:lnTo>
                  <a:pt x="612767" y="514966"/>
                </a:lnTo>
                <a:lnTo>
                  <a:pt x="584713" y="552135"/>
                </a:lnTo>
                <a:lnTo>
                  <a:pt x="551837" y="585003"/>
                </a:lnTo>
                <a:lnTo>
                  <a:pt x="514654" y="613054"/>
                </a:lnTo>
                <a:lnTo>
                  <a:pt x="473678" y="635771"/>
                </a:lnTo>
                <a:lnTo>
                  <a:pt x="429425" y="652637"/>
                </a:lnTo>
                <a:lnTo>
                  <a:pt x="382409" y="663135"/>
                </a:lnTo>
                <a:lnTo>
                  <a:pt x="333146" y="666750"/>
                </a:lnTo>
                <a:close/>
              </a:path>
            </a:pathLst>
          </a:custGeom>
          <a:solidFill>
            <a:srgbClr val="149F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84782" y="3847846"/>
            <a:ext cx="153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13343" y="3782593"/>
            <a:ext cx="1814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Experiments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32547" y="4577003"/>
            <a:ext cx="667385" cy="666750"/>
          </a:xfrm>
          <a:custGeom>
            <a:avLst/>
            <a:gdLst/>
            <a:ahLst/>
            <a:cxnLst/>
            <a:rect l="l" t="t" r="r" b="b"/>
            <a:pathLst>
              <a:path w="667384" h="666750">
                <a:moveTo>
                  <a:pt x="333794" y="666750"/>
                </a:moveTo>
                <a:lnTo>
                  <a:pt x="284528" y="663135"/>
                </a:lnTo>
                <a:lnTo>
                  <a:pt x="237506" y="652634"/>
                </a:lnTo>
                <a:lnTo>
                  <a:pt x="193240" y="635763"/>
                </a:lnTo>
                <a:lnTo>
                  <a:pt x="152244" y="613037"/>
                </a:lnTo>
                <a:lnTo>
                  <a:pt x="115033" y="584971"/>
                </a:lnTo>
                <a:lnTo>
                  <a:pt x="82120" y="552082"/>
                </a:lnTo>
                <a:lnTo>
                  <a:pt x="54018" y="514885"/>
                </a:lnTo>
                <a:lnTo>
                  <a:pt x="31241" y="473895"/>
                </a:lnTo>
                <a:lnTo>
                  <a:pt x="14303" y="429628"/>
                </a:lnTo>
                <a:lnTo>
                  <a:pt x="3718" y="382599"/>
                </a:lnTo>
                <a:lnTo>
                  <a:pt x="0" y="333324"/>
                </a:lnTo>
                <a:lnTo>
                  <a:pt x="3718" y="284074"/>
                </a:lnTo>
                <a:lnTo>
                  <a:pt x="14303" y="237066"/>
                </a:lnTo>
                <a:lnTo>
                  <a:pt x="31241" y="192815"/>
                </a:lnTo>
                <a:lnTo>
                  <a:pt x="54018" y="151838"/>
                </a:lnTo>
                <a:lnTo>
                  <a:pt x="82120" y="114650"/>
                </a:lnTo>
                <a:lnTo>
                  <a:pt x="115033" y="81768"/>
                </a:lnTo>
                <a:lnTo>
                  <a:pt x="152244" y="53707"/>
                </a:lnTo>
                <a:lnTo>
                  <a:pt x="193240" y="30984"/>
                </a:lnTo>
                <a:lnTo>
                  <a:pt x="237506" y="14114"/>
                </a:lnTo>
                <a:lnTo>
                  <a:pt x="284528" y="3614"/>
                </a:lnTo>
                <a:lnTo>
                  <a:pt x="333794" y="0"/>
                </a:lnTo>
                <a:lnTo>
                  <a:pt x="383056" y="3614"/>
                </a:lnTo>
                <a:lnTo>
                  <a:pt x="430075" y="14115"/>
                </a:lnTo>
                <a:lnTo>
                  <a:pt x="474333" y="30985"/>
                </a:lnTo>
                <a:lnTo>
                  <a:pt x="515317" y="53710"/>
                </a:lnTo>
                <a:lnTo>
                  <a:pt x="552510" y="81773"/>
                </a:lnTo>
                <a:lnTo>
                  <a:pt x="585395" y="114658"/>
                </a:lnTo>
                <a:lnTo>
                  <a:pt x="613458" y="151851"/>
                </a:lnTo>
                <a:lnTo>
                  <a:pt x="636183" y="192835"/>
                </a:lnTo>
                <a:lnTo>
                  <a:pt x="653053" y="237094"/>
                </a:lnTo>
                <a:lnTo>
                  <a:pt x="663554" y="284112"/>
                </a:lnTo>
                <a:lnTo>
                  <a:pt x="667169" y="333375"/>
                </a:lnTo>
                <a:lnTo>
                  <a:pt x="663554" y="382637"/>
                </a:lnTo>
                <a:lnTo>
                  <a:pt x="653053" y="429655"/>
                </a:lnTo>
                <a:lnTo>
                  <a:pt x="636183" y="473914"/>
                </a:lnTo>
                <a:lnTo>
                  <a:pt x="613458" y="514898"/>
                </a:lnTo>
                <a:lnTo>
                  <a:pt x="585395" y="552091"/>
                </a:lnTo>
                <a:lnTo>
                  <a:pt x="552510" y="584976"/>
                </a:lnTo>
                <a:lnTo>
                  <a:pt x="515317" y="613039"/>
                </a:lnTo>
                <a:lnTo>
                  <a:pt x="474333" y="635764"/>
                </a:lnTo>
                <a:lnTo>
                  <a:pt x="430075" y="652634"/>
                </a:lnTo>
                <a:lnTo>
                  <a:pt x="383056" y="663135"/>
                </a:lnTo>
                <a:lnTo>
                  <a:pt x="333794" y="666750"/>
                </a:lnTo>
                <a:close/>
              </a:path>
            </a:pathLst>
          </a:custGeom>
          <a:solidFill>
            <a:srgbClr val="149F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89989" y="4730521"/>
            <a:ext cx="153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09305" y="4695215"/>
            <a:ext cx="1637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Conclusion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8400" y="1470723"/>
            <a:ext cx="3604260" cy="3603625"/>
          </a:xfrm>
          <a:custGeom>
            <a:avLst/>
            <a:gdLst/>
            <a:ahLst/>
            <a:cxnLst/>
            <a:rect l="l" t="t" r="r" b="b"/>
            <a:pathLst>
              <a:path w="3604260" h="3603625">
                <a:moveTo>
                  <a:pt x="1802117" y="3603396"/>
                </a:moveTo>
                <a:lnTo>
                  <a:pt x="1754119" y="3602769"/>
                </a:lnTo>
                <a:lnTo>
                  <a:pt x="1706431" y="3600899"/>
                </a:lnTo>
                <a:lnTo>
                  <a:pt x="1659068" y="3597800"/>
                </a:lnTo>
                <a:lnTo>
                  <a:pt x="1612046" y="3593489"/>
                </a:lnTo>
                <a:lnTo>
                  <a:pt x="1565380" y="3587982"/>
                </a:lnTo>
                <a:lnTo>
                  <a:pt x="1519086" y="3581293"/>
                </a:lnTo>
                <a:lnTo>
                  <a:pt x="1473179" y="3573438"/>
                </a:lnTo>
                <a:lnTo>
                  <a:pt x="1427675" y="3564433"/>
                </a:lnTo>
                <a:lnTo>
                  <a:pt x="1382590" y="3554294"/>
                </a:lnTo>
                <a:lnTo>
                  <a:pt x="1337939" y="3543035"/>
                </a:lnTo>
                <a:lnTo>
                  <a:pt x="1293737" y="3530673"/>
                </a:lnTo>
                <a:lnTo>
                  <a:pt x="1250000" y="3517223"/>
                </a:lnTo>
                <a:lnTo>
                  <a:pt x="1206745" y="3502700"/>
                </a:lnTo>
                <a:lnTo>
                  <a:pt x="1163985" y="3487121"/>
                </a:lnTo>
                <a:lnTo>
                  <a:pt x="1121737" y="3470500"/>
                </a:lnTo>
                <a:lnTo>
                  <a:pt x="1080017" y="3452854"/>
                </a:lnTo>
                <a:lnTo>
                  <a:pt x="1038840" y="3434197"/>
                </a:lnTo>
                <a:lnTo>
                  <a:pt x="998221" y="3414546"/>
                </a:lnTo>
                <a:lnTo>
                  <a:pt x="958176" y="3393916"/>
                </a:lnTo>
                <a:lnTo>
                  <a:pt x="918720" y="3372322"/>
                </a:lnTo>
                <a:lnTo>
                  <a:pt x="879870" y="3349780"/>
                </a:lnTo>
                <a:lnTo>
                  <a:pt x="841641" y="3326306"/>
                </a:lnTo>
                <a:lnTo>
                  <a:pt x="804048" y="3301915"/>
                </a:lnTo>
                <a:lnTo>
                  <a:pt x="767106" y="3276622"/>
                </a:lnTo>
                <a:lnTo>
                  <a:pt x="730832" y="3250444"/>
                </a:lnTo>
                <a:lnTo>
                  <a:pt x="695241" y="3223395"/>
                </a:lnTo>
                <a:lnTo>
                  <a:pt x="660348" y="3195492"/>
                </a:lnTo>
                <a:lnTo>
                  <a:pt x="626170" y="3166750"/>
                </a:lnTo>
                <a:lnTo>
                  <a:pt x="592721" y="3137184"/>
                </a:lnTo>
                <a:lnTo>
                  <a:pt x="560017" y="3106810"/>
                </a:lnTo>
                <a:lnTo>
                  <a:pt x="528073" y="3075644"/>
                </a:lnTo>
                <a:lnTo>
                  <a:pt x="496906" y="3043701"/>
                </a:lnTo>
                <a:lnTo>
                  <a:pt x="466531" y="3010997"/>
                </a:lnTo>
                <a:lnTo>
                  <a:pt x="436963" y="2977546"/>
                </a:lnTo>
                <a:lnTo>
                  <a:pt x="408218" y="2943366"/>
                </a:lnTo>
                <a:lnTo>
                  <a:pt x="380312" y="2908471"/>
                </a:lnTo>
                <a:lnTo>
                  <a:pt x="353260" y="2872877"/>
                </a:lnTo>
                <a:lnTo>
                  <a:pt x="327077" y="2836599"/>
                </a:lnTo>
                <a:lnTo>
                  <a:pt x="301779" y="2799653"/>
                </a:lnTo>
                <a:lnTo>
                  <a:pt x="277382" y="2762055"/>
                </a:lnTo>
                <a:lnTo>
                  <a:pt x="253901" y="2723820"/>
                </a:lnTo>
                <a:lnTo>
                  <a:pt x="231352" y="2684963"/>
                </a:lnTo>
                <a:lnTo>
                  <a:pt x="209750" y="2645501"/>
                </a:lnTo>
                <a:lnTo>
                  <a:pt x="189111" y="2605448"/>
                </a:lnTo>
                <a:lnTo>
                  <a:pt x="169451" y="2564821"/>
                </a:lnTo>
                <a:lnTo>
                  <a:pt x="150785" y="2523635"/>
                </a:lnTo>
                <a:lnTo>
                  <a:pt x="133128" y="2481905"/>
                </a:lnTo>
                <a:lnTo>
                  <a:pt x="116496" y="2439647"/>
                </a:lnTo>
                <a:lnTo>
                  <a:pt x="100905" y="2396877"/>
                </a:lnTo>
                <a:lnTo>
                  <a:pt x="86370" y="2353609"/>
                </a:lnTo>
                <a:lnTo>
                  <a:pt x="72907" y="2309861"/>
                </a:lnTo>
                <a:lnTo>
                  <a:pt x="60531" y="2265646"/>
                </a:lnTo>
                <a:lnTo>
                  <a:pt x="49259" y="2220981"/>
                </a:lnTo>
                <a:lnTo>
                  <a:pt x="39104" y="2175882"/>
                </a:lnTo>
                <a:lnTo>
                  <a:pt x="30084" y="2130363"/>
                </a:lnTo>
                <a:lnTo>
                  <a:pt x="22213" y="2084441"/>
                </a:lnTo>
                <a:lnTo>
                  <a:pt x="15507" y="2038131"/>
                </a:lnTo>
                <a:lnTo>
                  <a:pt x="9982" y="1991448"/>
                </a:lnTo>
                <a:lnTo>
                  <a:pt x="5653" y="1944409"/>
                </a:lnTo>
                <a:lnTo>
                  <a:pt x="2536" y="1897028"/>
                </a:lnTo>
                <a:lnTo>
                  <a:pt x="646" y="1849321"/>
                </a:lnTo>
                <a:lnTo>
                  <a:pt x="0" y="1801304"/>
                </a:lnTo>
                <a:lnTo>
                  <a:pt x="646" y="1753325"/>
                </a:lnTo>
                <a:lnTo>
                  <a:pt x="2536" y="1705655"/>
                </a:lnTo>
                <a:lnTo>
                  <a:pt x="5653" y="1658310"/>
                </a:lnTo>
                <a:lnTo>
                  <a:pt x="9982" y="1611305"/>
                </a:lnTo>
                <a:lnTo>
                  <a:pt x="15507" y="1564655"/>
                </a:lnTo>
                <a:lnTo>
                  <a:pt x="22213" y="1518377"/>
                </a:lnTo>
                <a:lnTo>
                  <a:pt x="30084" y="1472486"/>
                </a:lnTo>
                <a:lnTo>
                  <a:pt x="39104" y="1426997"/>
                </a:lnTo>
                <a:lnTo>
                  <a:pt x="49259" y="1381926"/>
                </a:lnTo>
                <a:lnTo>
                  <a:pt x="60531" y="1337289"/>
                </a:lnTo>
                <a:lnTo>
                  <a:pt x="72907" y="1293101"/>
                </a:lnTo>
                <a:lnTo>
                  <a:pt x="86370" y="1249378"/>
                </a:lnTo>
                <a:lnTo>
                  <a:pt x="100905" y="1206135"/>
                </a:lnTo>
                <a:lnTo>
                  <a:pt x="116496" y="1163388"/>
                </a:lnTo>
                <a:lnTo>
                  <a:pt x="133128" y="1121153"/>
                </a:lnTo>
                <a:lnTo>
                  <a:pt x="150785" y="1079444"/>
                </a:lnTo>
                <a:lnTo>
                  <a:pt x="169451" y="1038279"/>
                </a:lnTo>
                <a:lnTo>
                  <a:pt x="189111" y="997671"/>
                </a:lnTo>
                <a:lnTo>
                  <a:pt x="209750" y="957637"/>
                </a:lnTo>
                <a:lnTo>
                  <a:pt x="231352" y="918193"/>
                </a:lnTo>
                <a:lnTo>
                  <a:pt x="253901" y="879354"/>
                </a:lnTo>
                <a:lnTo>
                  <a:pt x="277382" y="841135"/>
                </a:lnTo>
                <a:lnTo>
                  <a:pt x="301779" y="803552"/>
                </a:lnTo>
                <a:lnTo>
                  <a:pt x="327077" y="766621"/>
                </a:lnTo>
                <a:lnTo>
                  <a:pt x="353260" y="730357"/>
                </a:lnTo>
                <a:lnTo>
                  <a:pt x="380312" y="694776"/>
                </a:lnTo>
                <a:lnTo>
                  <a:pt x="408218" y="659893"/>
                </a:lnTo>
                <a:lnTo>
                  <a:pt x="436963" y="625724"/>
                </a:lnTo>
                <a:lnTo>
                  <a:pt x="466531" y="592285"/>
                </a:lnTo>
                <a:lnTo>
                  <a:pt x="496906" y="559591"/>
                </a:lnTo>
                <a:lnTo>
                  <a:pt x="528073" y="527658"/>
                </a:lnTo>
                <a:lnTo>
                  <a:pt x="560017" y="496500"/>
                </a:lnTo>
                <a:lnTo>
                  <a:pt x="592721" y="466135"/>
                </a:lnTo>
                <a:lnTo>
                  <a:pt x="626170" y="436577"/>
                </a:lnTo>
                <a:lnTo>
                  <a:pt x="660348" y="407842"/>
                </a:lnTo>
                <a:lnTo>
                  <a:pt x="695241" y="379946"/>
                </a:lnTo>
                <a:lnTo>
                  <a:pt x="730832" y="352904"/>
                </a:lnTo>
                <a:lnTo>
                  <a:pt x="767106" y="326731"/>
                </a:lnTo>
                <a:lnTo>
                  <a:pt x="804048" y="301444"/>
                </a:lnTo>
                <a:lnTo>
                  <a:pt x="841641" y="277058"/>
                </a:lnTo>
                <a:lnTo>
                  <a:pt x="879870" y="253588"/>
                </a:lnTo>
                <a:lnTo>
                  <a:pt x="918720" y="231050"/>
                </a:lnTo>
                <a:lnTo>
                  <a:pt x="958176" y="209459"/>
                </a:lnTo>
                <a:lnTo>
                  <a:pt x="998221" y="188832"/>
                </a:lnTo>
                <a:lnTo>
                  <a:pt x="1038840" y="169184"/>
                </a:lnTo>
                <a:lnTo>
                  <a:pt x="1080017" y="150530"/>
                </a:lnTo>
                <a:lnTo>
                  <a:pt x="1121737" y="132886"/>
                </a:lnTo>
                <a:lnTo>
                  <a:pt x="1163985" y="116267"/>
                </a:lnTo>
                <a:lnTo>
                  <a:pt x="1206745" y="100689"/>
                </a:lnTo>
                <a:lnTo>
                  <a:pt x="1250000" y="86168"/>
                </a:lnTo>
                <a:lnTo>
                  <a:pt x="1293737" y="72719"/>
                </a:lnTo>
                <a:lnTo>
                  <a:pt x="1337939" y="60358"/>
                </a:lnTo>
                <a:lnTo>
                  <a:pt x="1382590" y="49100"/>
                </a:lnTo>
                <a:lnTo>
                  <a:pt x="1427675" y="38961"/>
                </a:lnTo>
                <a:lnTo>
                  <a:pt x="1473179" y="29957"/>
                </a:lnTo>
                <a:lnTo>
                  <a:pt x="1519086" y="22102"/>
                </a:lnTo>
                <a:lnTo>
                  <a:pt x="1565380" y="15414"/>
                </a:lnTo>
                <a:lnTo>
                  <a:pt x="1612046" y="9906"/>
                </a:lnTo>
                <a:lnTo>
                  <a:pt x="1659068" y="5595"/>
                </a:lnTo>
                <a:lnTo>
                  <a:pt x="1706431" y="2497"/>
                </a:lnTo>
                <a:lnTo>
                  <a:pt x="1754119" y="626"/>
                </a:lnTo>
                <a:lnTo>
                  <a:pt x="1802117" y="0"/>
                </a:lnTo>
                <a:lnTo>
                  <a:pt x="1850115" y="626"/>
                </a:lnTo>
                <a:lnTo>
                  <a:pt x="1897804" y="2497"/>
                </a:lnTo>
                <a:lnTo>
                  <a:pt x="1945167" y="5595"/>
                </a:lnTo>
                <a:lnTo>
                  <a:pt x="1992190" y="9906"/>
                </a:lnTo>
                <a:lnTo>
                  <a:pt x="2038856" y="15414"/>
                </a:lnTo>
                <a:lnTo>
                  <a:pt x="2085150" y="22103"/>
                </a:lnTo>
                <a:lnTo>
                  <a:pt x="2131057" y="29957"/>
                </a:lnTo>
                <a:lnTo>
                  <a:pt x="2176561" y="38962"/>
                </a:lnTo>
                <a:lnTo>
                  <a:pt x="2221646" y="49101"/>
                </a:lnTo>
                <a:lnTo>
                  <a:pt x="2266298" y="60360"/>
                </a:lnTo>
                <a:lnTo>
                  <a:pt x="2310499" y="72721"/>
                </a:lnTo>
                <a:lnTo>
                  <a:pt x="2354235" y="86171"/>
                </a:lnTo>
                <a:lnTo>
                  <a:pt x="2397490" y="100693"/>
                </a:lnTo>
                <a:lnTo>
                  <a:pt x="2440249" y="116271"/>
                </a:lnTo>
                <a:lnTo>
                  <a:pt x="2482496" y="132891"/>
                </a:lnTo>
                <a:lnTo>
                  <a:pt x="2524215" y="150537"/>
                </a:lnTo>
                <a:lnTo>
                  <a:pt x="2565391" y="169192"/>
                </a:lnTo>
                <a:lnTo>
                  <a:pt x="2606008" y="188842"/>
                </a:lnTo>
                <a:lnTo>
                  <a:pt x="2646051" y="209471"/>
                </a:lnTo>
                <a:lnTo>
                  <a:pt x="2685505" y="231063"/>
                </a:lnTo>
                <a:lnTo>
                  <a:pt x="2724353" y="253603"/>
                </a:lnTo>
                <a:lnTo>
                  <a:pt x="2762580" y="277075"/>
                </a:lnTo>
                <a:lnTo>
                  <a:pt x="2800170" y="301464"/>
                </a:lnTo>
                <a:lnTo>
                  <a:pt x="2837109" y="326754"/>
                </a:lnTo>
                <a:lnTo>
                  <a:pt x="2873379" y="352929"/>
                </a:lnTo>
                <a:lnTo>
                  <a:pt x="2908967" y="379975"/>
                </a:lnTo>
                <a:lnTo>
                  <a:pt x="2943856" y="407875"/>
                </a:lnTo>
                <a:lnTo>
                  <a:pt x="2978031" y="436613"/>
                </a:lnTo>
                <a:lnTo>
                  <a:pt x="3011475" y="466175"/>
                </a:lnTo>
                <a:lnTo>
                  <a:pt x="3044174" y="496545"/>
                </a:lnTo>
                <a:lnTo>
                  <a:pt x="3076113" y="527707"/>
                </a:lnTo>
                <a:lnTo>
                  <a:pt x="3107274" y="559645"/>
                </a:lnTo>
                <a:lnTo>
                  <a:pt x="3137644" y="592344"/>
                </a:lnTo>
                <a:lnTo>
                  <a:pt x="3167205" y="625789"/>
                </a:lnTo>
                <a:lnTo>
                  <a:pt x="3195944" y="659964"/>
                </a:lnTo>
                <a:lnTo>
                  <a:pt x="3223843" y="694853"/>
                </a:lnTo>
                <a:lnTo>
                  <a:pt x="3250889" y="730440"/>
                </a:lnTo>
                <a:lnTo>
                  <a:pt x="3277064" y="766711"/>
                </a:lnTo>
                <a:lnTo>
                  <a:pt x="3302354" y="803650"/>
                </a:lnTo>
                <a:lnTo>
                  <a:pt x="3326742" y="841240"/>
                </a:lnTo>
                <a:lnTo>
                  <a:pt x="3350214" y="879467"/>
                </a:lnTo>
                <a:lnTo>
                  <a:pt x="3372754" y="918315"/>
                </a:lnTo>
                <a:lnTo>
                  <a:pt x="3394346" y="957769"/>
                </a:lnTo>
                <a:lnTo>
                  <a:pt x="3414975" y="997812"/>
                </a:lnTo>
                <a:lnTo>
                  <a:pt x="3434625" y="1038429"/>
                </a:lnTo>
                <a:lnTo>
                  <a:pt x="3453280" y="1079605"/>
                </a:lnTo>
                <a:lnTo>
                  <a:pt x="3470925" y="1121324"/>
                </a:lnTo>
                <a:lnTo>
                  <a:pt x="3487545" y="1163571"/>
                </a:lnTo>
                <a:lnTo>
                  <a:pt x="3503123" y="1206329"/>
                </a:lnTo>
                <a:lnTo>
                  <a:pt x="3517645" y="1249584"/>
                </a:lnTo>
                <a:lnTo>
                  <a:pt x="3531094" y="1293320"/>
                </a:lnTo>
                <a:lnTo>
                  <a:pt x="3543456" y="1337521"/>
                </a:lnTo>
                <a:lnTo>
                  <a:pt x="3554714" y="1382172"/>
                </a:lnTo>
                <a:lnTo>
                  <a:pt x="3564853" y="1427257"/>
                </a:lnTo>
                <a:lnTo>
                  <a:pt x="3573858" y="1472760"/>
                </a:lnTo>
                <a:lnTo>
                  <a:pt x="3581712" y="1518667"/>
                </a:lnTo>
                <a:lnTo>
                  <a:pt x="3588401" y="1564961"/>
                </a:lnTo>
                <a:lnTo>
                  <a:pt x="3593909" y="1611627"/>
                </a:lnTo>
                <a:lnTo>
                  <a:pt x="3598219" y="1658649"/>
                </a:lnTo>
                <a:lnTo>
                  <a:pt x="3601318" y="1706012"/>
                </a:lnTo>
                <a:lnTo>
                  <a:pt x="3603188" y="1753700"/>
                </a:lnTo>
                <a:lnTo>
                  <a:pt x="3603815" y="1801698"/>
                </a:lnTo>
                <a:lnTo>
                  <a:pt x="3603188" y="1849696"/>
                </a:lnTo>
                <a:lnTo>
                  <a:pt x="3601318" y="1897385"/>
                </a:lnTo>
                <a:lnTo>
                  <a:pt x="3598219" y="1944748"/>
                </a:lnTo>
                <a:lnTo>
                  <a:pt x="3593909" y="1991771"/>
                </a:lnTo>
                <a:lnTo>
                  <a:pt x="3588401" y="2038437"/>
                </a:lnTo>
                <a:lnTo>
                  <a:pt x="3581712" y="2084731"/>
                </a:lnTo>
                <a:lnTo>
                  <a:pt x="3573858" y="2130638"/>
                </a:lnTo>
                <a:lnTo>
                  <a:pt x="3564853" y="2176142"/>
                </a:lnTo>
                <a:lnTo>
                  <a:pt x="3554714" y="2221227"/>
                </a:lnTo>
                <a:lnTo>
                  <a:pt x="3543456" y="2265878"/>
                </a:lnTo>
                <a:lnTo>
                  <a:pt x="3531094" y="2310080"/>
                </a:lnTo>
                <a:lnTo>
                  <a:pt x="3517645" y="2353816"/>
                </a:lnTo>
                <a:lnTo>
                  <a:pt x="3503123" y="2397071"/>
                </a:lnTo>
                <a:lnTo>
                  <a:pt x="3487545" y="2439830"/>
                </a:lnTo>
                <a:lnTo>
                  <a:pt x="3470925" y="2482076"/>
                </a:lnTo>
                <a:lnTo>
                  <a:pt x="3453280" y="2523796"/>
                </a:lnTo>
                <a:lnTo>
                  <a:pt x="3434625" y="2564972"/>
                </a:lnTo>
                <a:lnTo>
                  <a:pt x="3414975" y="2605589"/>
                </a:lnTo>
                <a:lnTo>
                  <a:pt x="3394346" y="2645632"/>
                </a:lnTo>
                <a:lnTo>
                  <a:pt x="3372754" y="2685086"/>
                </a:lnTo>
                <a:lnTo>
                  <a:pt x="3350214" y="2723934"/>
                </a:lnTo>
                <a:lnTo>
                  <a:pt x="3326742" y="2762161"/>
                </a:lnTo>
                <a:lnTo>
                  <a:pt x="3302354" y="2799751"/>
                </a:lnTo>
                <a:lnTo>
                  <a:pt x="3277064" y="2836690"/>
                </a:lnTo>
                <a:lnTo>
                  <a:pt x="3250889" y="2872960"/>
                </a:lnTo>
                <a:lnTo>
                  <a:pt x="3223843" y="2908548"/>
                </a:lnTo>
                <a:lnTo>
                  <a:pt x="3195944" y="2943437"/>
                </a:lnTo>
                <a:lnTo>
                  <a:pt x="3167205" y="2977611"/>
                </a:lnTo>
                <a:lnTo>
                  <a:pt x="3137644" y="3011056"/>
                </a:lnTo>
                <a:lnTo>
                  <a:pt x="3107274" y="3043755"/>
                </a:lnTo>
                <a:lnTo>
                  <a:pt x="3076113" y="3075693"/>
                </a:lnTo>
                <a:lnTo>
                  <a:pt x="3044174" y="3106855"/>
                </a:lnTo>
                <a:lnTo>
                  <a:pt x="3011475" y="3137224"/>
                </a:lnTo>
                <a:lnTo>
                  <a:pt x="2978031" y="3166786"/>
                </a:lnTo>
                <a:lnTo>
                  <a:pt x="2943856" y="3195525"/>
                </a:lnTo>
                <a:lnTo>
                  <a:pt x="2908967" y="3223424"/>
                </a:lnTo>
                <a:lnTo>
                  <a:pt x="2873379" y="3250470"/>
                </a:lnTo>
                <a:lnTo>
                  <a:pt x="2837109" y="3276645"/>
                </a:lnTo>
                <a:lnTo>
                  <a:pt x="2800170" y="3301935"/>
                </a:lnTo>
                <a:lnTo>
                  <a:pt x="2762580" y="3326323"/>
                </a:lnTo>
                <a:lnTo>
                  <a:pt x="2724353" y="3349795"/>
                </a:lnTo>
                <a:lnTo>
                  <a:pt x="2685505" y="3372335"/>
                </a:lnTo>
                <a:lnTo>
                  <a:pt x="2646051" y="3393927"/>
                </a:lnTo>
                <a:lnTo>
                  <a:pt x="2606008" y="3414556"/>
                </a:lnTo>
                <a:lnTo>
                  <a:pt x="2565391" y="3434205"/>
                </a:lnTo>
                <a:lnTo>
                  <a:pt x="2524215" y="3452861"/>
                </a:lnTo>
                <a:lnTo>
                  <a:pt x="2482496" y="3470506"/>
                </a:lnTo>
                <a:lnTo>
                  <a:pt x="2440249" y="3487126"/>
                </a:lnTo>
                <a:lnTo>
                  <a:pt x="2397490" y="3502704"/>
                </a:lnTo>
                <a:lnTo>
                  <a:pt x="2354235" y="3517226"/>
                </a:lnTo>
                <a:lnTo>
                  <a:pt x="2310499" y="3530675"/>
                </a:lnTo>
                <a:lnTo>
                  <a:pt x="2266298" y="3543037"/>
                </a:lnTo>
                <a:lnTo>
                  <a:pt x="2221646" y="3554295"/>
                </a:lnTo>
                <a:lnTo>
                  <a:pt x="2176561" y="3564434"/>
                </a:lnTo>
                <a:lnTo>
                  <a:pt x="2131057" y="3573439"/>
                </a:lnTo>
                <a:lnTo>
                  <a:pt x="2085150" y="3581293"/>
                </a:lnTo>
                <a:lnTo>
                  <a:pt x="2038856" y="3587982"/>
                </a:lnTo>
                <a:lnTo>
                  <a:pt x="1992190" y="3593489"/>
                </a:lnTo>
                <a:lnTo>
                  <a:pt x="1945167" y="3597800"/>
                </a:lnTo>
                <a:lnTo>
                  <a:pt x="1897804" y="3600899"/>
                </a:lnTo>
                <a:lnTo>
                  <a:pt x="1850115" y="3602769"/>
                </a:lnTo>
                <a:lnTo>
                  <a:pt x="1802117" y="3603396"/>
                </a:lnTo>
                <a:close/>
              </a:path>
            </a:pathLst>
          </a:custGeom>
          <a:solidFill>
            <a:srgbClr val="11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1163" y="4616940"/>
            <a:ext cx="1567180" cy="1493520"/>
          </a:xfrm>
          <a:custGeom>
            <a:avLst/>
            <a:gdLst/>
            <a:ahLst/>
            <a:cxnLst/>
            <a:rect l="l" t="t" r="r" b="b"/>
            <a:pathLst>
              <a:path w="1567180" h="1493520">
                <a:moveTo>
                  <a:pt x="328156" y="1493050"/>
                </a:moveTo>
                <a:lnTo>
                  <a:pt x="283665" y="1491237"/>
                </a:lnTo>
                <a:lnTo>
                  <a:pt x="239780" y="1483284"/>
                </a:lnTo>
                <a:lnTo>
                  <a:pt x="197198" y="1469220"/>
                </a:lnTo>
                <a:lnTo>
                  <a:pt x="156616" y="1449076"/>
                </a:lnTo>
                <a:lnTo>
                  <a:pt x="118730" y="1422882"/>
                </a:lnTo>
                <a:lnTo>
                  <a:pt x="84236" y="1390667"/>
                </a:lnTo>
                <a:lnTo>
                  <a:pt x="54849" y="1353510"/>
                </a:lnTo>
                <a:lnTo>
                  <a:pt x="31761" y="1313492"/>
                </a:lnTo>
                <a:lnTo>
                  <a:pt x="14944" y="1271312"/>
                </a:lnTo>
                <a:lnTo>
                  <a:pt x="4367" y="1227665"/>
                </a:lnTo>
                <a:lnTo>
                  <a:pt x="0" y="1183247"/>
                </a:lnTo>
                <a:lnTo>
                  <a:pt x="1812" y="1138755"/>
                </a:lnTo>
                <a:lnTo>
                  <a:pt x="9775" y="1094886"/>
                </a:lnTo>
                <a:lnTo>
                  <a:pt x="23858" y="1052336"/>
                </a:lnTo>
                <a:lnTo>
                  <a:pt x="44030" y="1011801"/>
                </a:lnTo>
                <a:lnTo>
                  <a:pt x="70262" y="973978"/>
                </a:lnTo>
                <a:lnTo>
                  <a:pt x="102524" y="939563"/>
                </a:lnTo>
                <a:lnTo>
                  <a:pt x="1032164" y="84599"/>
                </a:lnTo>
                <a:lnTo>
                  <a:pt x="1069028" y="55095"/>
                </a:lnTo>
                <a:lnTo>
                  <a:pt x="1108806" y="31913"/>
                </a:lnTo>
                <a:lnTo>
                  <a:pt x="1150798" y="15024"/>
                </a:lnTo>
                <a:lnTo>
                  <a:pt x="1194303" y="4396"/>
                </a:lnTo>
                <a:lnTo>
                  <a:pt x="1238621" y="0"/>
                </a:lnTo>
                <a:lnTo>
                  <a:pt x="1283051" y="1803"/>
                </a:lnTo>
                <a:lnTo>
                  <a:pt x="1326893" y="9776"/>
                </a:lnTo>
                <a:lnTo>
                  <a:pt x="1369446" y="23887"/>
                </a:lnTo>
                <a:lnTo>
                  <a:pt x="1410009" y="44107"/>
                </a:lnTo>
                <a:lnTo>
                  <a:pt x="1447883" y="70404"/>
                </a:lnTo>
                <a:lnTo>
                  <a:pt x="1482367" y="102747"/>
                </a:lnTo>
                <a:lnTo>
                  <a:pt x="1511763" y="139778"/>
                </a:lnTo>
                <a:lnTo>
                  <a:pt x="1534855" y="179695"/>
                </a:lnTo>
                <a:lnTo>
                  <a:pt x="1551669" y="221801"/>
                </a:lnTo>
                <a:lnTo>
                  <a:pt x="1562233" y="265400"/>
                </a:lnTo>
                <a:lnTo>
                  <a:pt x="1566573" y="309798"/>
                </a:lnTo>
                <a:lnTo>
                  <a:pt x="1564718" y="354299"/>
                </a:lnTo>
                <a:lnTo>
                  <a:pt x="1556694" y="398206"/>
                </a:lnTo>
                <a:lnTo>
                  <a:pt x="1542528" y="440824"/>
                </a:lnTo>
                <a:lnTo>
                  <a:pt x="1522249" y="481458"/>
                </a:lnTo>
                <a:lnTo>
                  <a:pt x="1495882" y="519413"/>
                </a:lnTo>
                <a:lnTo>
                  <a:pt x="1463456" y="553991"/>
                </a:lnTo>
                <a:lnTo>
                  <a:pt x="535340" y="1408955"/>
                </a:lnTo>
                <a:lnTo>
                  <a:pt x="498262" y="1438295"/>
                </a:lnTo>
                <a:lnTo>
                  <a:pt x="458307" y="1461345"/>
                </a:lnTo>
                <a:lnTo>
                  <a:pt x="416174" y="1478134"/>
                </a:lnTo>
                <a:lnTo>
                  <a:pt x="372558" y="1488692"/>
                </a:lnTo>
                <a:lnTo>
                  <a:pt x="328156" y="1493050"/>
                </a:lnTo>
                <a:close/>
              </a:path>
            </a:pathLst>
          </a:custGeom>
          <a:solidFill>
            <a:srgbClr val="11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01009" y="2908325"/>
            <a:ext cx="206502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EDEBE0"/>
                </a:solidFill>
                <a:latin typeface="Century Gothic" panose="020B0502020202020204"/>
                <a:cs typeface="Century Gothic" panose="020B0502020202020204"/>
              </a:rPr>
              <a:t>Content</a:t>
            </a:r>
            <a:endParaRPr sz="4000">
              <a:latin typeface="Century Gothic" panose="020B0502020202020204"/>
              <a:cs typeface="Century Gothic" panose="020B0502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63911" y="223024"/>
            <a:ext cx="2038624" cy="631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4613" y="3761181"/>
            <a:ext cx="3756990" cy="262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3896" y="4256532"/>
            <a:ext cx="2651760" cy="2104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9820" y="3923665"/>
            <a:ext cx="1497203" cy="1168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4577" y="4110228"/>
            <a:ext cx="1165390" cy="832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9815" y="4105402"/>
            <a:ext cx="1176020" cy="840740"/>
          </a:xfrm>
          <a:custGeom>
            <a:avLst/>
            <a:gdLst/>
            <a:ahLst/>
            <a:cxnLst/>
            <a:rect l="l" t="t" r="r" b="b"/>
            <a:pathLst>
              <a:path w="1176020" h="840739">
                <a:moveTo>
                  <a:pt x="169964" y="73660"/>
                </a:moveTo>
                <a:lnTo>
                  <a:pt x="160439" y="73660"/>
                </a:lnTo>
                <a:lnTo>
                  <a:pt x="160439" y="3810"/>
                </a:lnTo>
                <a:lnTo>
                  <a:pt x="160667" y="2539"/>
                </a:lnTo>
                <a:lnTo>
                  <a:pt x="161340" y="1270"/>
                </a:lnTo>
                <a:lnTo>
                  <a:pt x="162394" y="0"/>
                </a:lnTo>
                <a:lnTo>
                  <a:pt x="1173581" y="0"/>
                </a:lnTo>
                <a:lnTo>
                  <a:pt x="1174635" y="1270"/>
                </a:lnTo>
                <a:lnTo>
                  <a:pt x="1175308" y="2539"/>
                </a:lnTo>
                <a:lnTo>
                  <a:pt x="1175537" y="3810"/>
                </a:lnTo>
                <a:lnTo>
                  <a:pt x="169964" y="3810"/>
                </a:lnTo>
                <a:lnTo>
                  <a:pt x="165201" y="8889"/>
                </a:lnTo>
                <a:lnTo>
                  <a:pt x="169964" y="8889"/>
                </a:lnTo>
                <a:lnTo>
                  <a:pt x="169964" y="73660"/>
                </a:lnTo>
                <a:close/>
              </a:path>
              <a:path w="1176020" h="840739">
                <a:moveTo>
                  <a:pt x="169964" y="8889"/>
                </a:moveTo>
                <a:lnTo>
                  <a:pt x="165201" y="8889"/>
                </a:lnTo>
                <a:lnTo>
                  <a:pt x="169964" y="3810"/>
                </a:lnTo>
                <a:lnTo>
                  <a:pt x="169964" y="8889"/>
                </a:lnTo>
                <a:close/>
              </a:path>
              <a:path w="1176020" h="840739">
                <a:moveTo>
                  <a:pt x="1166012" y="8889"/>
                </a:moveTo>
                <a:lnTo>
                  <a:pt x="169964" y="8889"/>
                </a:lnTo>
                <a:lnTo>
                  <a:pt x="169964" y="3810"/>
                </a:lnTo>
                <a:lnTo>
                  <a:pt x="1166012" y="3810"/>
                </a:lnTo>
                <a:lnTo>
                  <a:pt x="1166012" y="8889"/>
                </a:lnTo>
                <a:close/>
              </a:path>
              <a:path w="1176020" h="840739">
                <a:moveTo>
                  <a:pt x="1166012" y="560070"/>
                </a:moveTo>
                <a:lnTo>
                  <a:pt x="1166012" y="3810"/>
                </a:lnTo>
                <a:lnTo>
                  <a:pt x="1170774" y="8889"/>
                </a:lnTo>
                <a:lnTo>
                  <a:pt x="1175537" y="8889"/>
                </a:lnTo>
                <a:lnTo>
                  <a:pt x="1175537" y="554989"/>
                </a:lnTo>
                <a:lnTo>
                  <a:pt x="1170749" y="554989"/>
                </a:lnTo>
                <a:lnTo>
                  <a:pt x="1166012" y="560070"/>
                </a:lnTo>
                <a:close/>
              </a:path>
              <a:path w="1176020" h="840739">
                <a:moveTo>
                  <a:pt x="1175537" y="8889"/>
                </a:moveTo>
                <a:lnTo>
                  <a:pt x="1170774" y="8889"/>
                </a:lnTo>
                <a:lnTo>
                  <a:pt x="1166012" y="3810"/>
                </a:lnTo>
                <a:lnTo>
                  <a:pt x="1175537" y="3810"/>
                </a:lnTo>
                <a:lnTo>
                  <a:pt x="1175537" y="8889"/>
                </a:lnTo>
                <a:close/>
              </a:path>
              <a:path w="1176020" h="840739">
                <a:moveTo>
                  <a:pt x="92227" y="146050"/>
                </a:moveTo>
                <a:lnTo>
                  <a:pt x="82702" y="146050"/>
                </a:lnTo>
                <a:lnTo>
                  <a:pt x="82702" y="73660"/>
                </a:lnTo>
                <a:lnTo>
                  <a:pt x="82931" y="72389"/>
                </a:lnTo>
                <a:lnTo>
                  <a:pt x="83604" y="71120"/>
                </a:lnTo>
                <a:lnTo>
                  <a:pt x="84658" y="69850"/>
                </a:lnTo>
                <a:lnTo>
                  <a:pt x="160439" y="69850"/>
                </a:lnTo>
                <a:lnTo>
                  <a:pt x="160439" y="73660"/>
                </a:lnTo>
                <a:lnTo>
                  <a:pt x="92227" y="73660"/>
                </a:lnTo>
                <a:lnTo>
                  <a:pt x="87464" y="78739"/>
                </a:lnTo>
                <a:lnTo>
                  <a:pt x="92227" y="78739"/>
                </a:lnTo>
                <a:lnTo>
                  <a:pt x="92227" y="146050"/>
                </a:lnTo>
                <a:close/>
              </a:path>
              <a:path w="1176020" h="840739">
                <a:moveTo>
                  <a:pt x="1089177" y="78739"/>
                </a:moveTo>
                <a:lnTo>
                  <a:pt x="1084414" y="78739"/>
                </a:lnTo>
                <a:lnTo>
                  <a:pt x="1079652" y="73660"/>
                </a:lnTo>
                <a:lnTo>
                  <a:pt x="169964" y="73660"/>
                </a:lnTo>
                <a:lnTo>
                  <a:pt x="169964" y="69850"/>
                </a:lnTo>
                <a:lnTo>
                  <a:pt x="1087208" y="69850"/>
                </a:lnTo>
                <a:lnTo>
                  <a:pt x="1088263" y="71120"/>
                </a:lnTo>
                <a:lnTo>
                  <a:pt x="1088936" y="72389"/>
                </a:lnTo>
                <a:lnTo>
                  <a:pt x="1089177" y="73660"/>
                </a:lnTo>
                <a:lnTo>
                  <a:pt x="1089177" y="78739"/>
                </a:lnTo>
                <a:close/>
              </a:path>
              <a:path w="1176020" h="840739">
                <a:moveTo>
                  <a:pt x="92227" y="78739"/>
                </a:moveTo>
                <a:lnTo>
                  <a:pt x="87464" y="78739"/>
                </a:lnTo>
                <a:lnTo>
                  <a:pt x="92227" y="73660"/>
                </a:lnTo>
                <a:lnTo>
                  <a:pt x="92227" y="78739"/>
                </a:lnTo>
                <a:close/>
              </a:path>
              <a:path w="1176020" h="840739">
                <a:moveTo>
                  <a:pt x="1079652" y="78739"/>
                </a:moveTo>
                <a:lnTo>
                  <a:pt x="92227" y="78739"/>
                </a:lnTo>
                <a:lnTo>
                  <a:pt x="92227" y="73660"/>
                </a:lnTo>
                <a:lnTo>
                  <a:pt x="1079652" y="73660"/>
                </a:lnTo>
                <a:lnTo>
                  <a:pt x="1079652" y="78739"/>
                </a:lnTo>
                <a:close/>
              </a:path>
              <a:path w="1176020" h="840739">
                <a:moveTo>
                  <a:pt x="1079652" y="631189"/>
                </a:moveTo>
                <a:lnTo>
                  <a:pt x="1079652" y="73660"/>
                </a:lnTo>
                <a:lnTo>
                  <a:pt x="1084414" y="78739"/>
                </a:lnTo>
                <a:lnTo>
                  <a:pt x="1089177" y="78739"/>
                </a:lnTo>
                <a:lnTo>
                  <a:pt x="1089177" y="557293"/>
                </a:lnTo>
                <a:lnTo>
                  <a:pt x="1084148" y="557529"/>
                </a:lnTo>
                <a:lnTo>
                  <a:pt x="1084668" y="567689"/>
                </a:lnTo>
                <a:lnTo>
                  <a:pt x="1089177" y="567689"/>
                </a:lnTo>
                <a:lnTo>
                  <a:pt x="1089177" y="627379"/>
                </a:lnTo>
                <a:lnTo>
                  <a:pt x="1084351" y="627379"/>
                </a:lnTo>
                <a:lnTo>
                  <a:pt x="1079652" y="631189"/>
                </a:lnTo>
                <a:close/>
              </a:path>
              <a:path w="1176020" h="840739">
                <a:moveTo>
                  <a:pt x="288137" y="840739"/>
                </a:moveTo>
                <a:lnTo>
                  <a:pt x="224066" y="840739"/>
                </a:lnTo>
                <a:lnTo>
                  <a:pt x="206895" y="839470"/>
                </a:lnTo>
                <a:lnTo>
                  <a:pt x="189230" y="839470"/>
                </a:lnTo>
                <a:lnTo>
                  <a:pt x="170954" y="836929"/>
                </a:lnTo>
                <a:lnTo>
                  <a:pt x="152209" y="835660"/>
                </a:lnTo>
                <a:lnTo>
                  <a:pt x="92468" y="828039"/>
                </a:lnTo>
                <a:lnTo>
                  <a:pt x="26962" y="816610"/>
                </a:lnTo>
                <a:lnTo>
                  <a:pt x="0" y="806450"/>
                </a:lnTo>
                <a:lnTo>
                  <a:pt x="0" y="146050"/>
                </a:lnTo>
                <a:lnTo>
                  <a:pt x="228" y="144779"/>
                </a:lnTo>
                <a:lnTo>
                  <a:pt x="901" y="143510"/>
                </a:lnTo>
                <a:lnTo>
                  <a:pt x="1955" y="142239"/>
                </a:lnTo>
                <a:lnTo>
                  <a:pt x="3289" y="140970"/>
                </a:lnTo>
                <a:lnTo>
                  <a:pt x="82702" y="140970"/>
                </a:lnTo>
                <a:lnTo>
                  <a:pt x="82702" y="146050"/>
                </a:lnTo>
                <a:lnTo>
                  <a:pt x="9525" y="146050"/>
                </a:lnTo>
                <a:lnTo>
                  <a:pt x="4762" y="151129"/>
                </a:lnTo>
                <a:lnTo>
                  <a:pt x="9525" y="151129"/>
                </a:lnTo>
                <a:lnTo>
                  <a:pt x="9525" y="801370"/>
                </a:lnTo>
                <a:lnTo>
                  <a:pt x="5715" y="801370"/>
                </a:lnTo>
                <a:lnTo>
                  <a:pt x="9525" y="806450"/>
                </a:lnTo>
                <a:lnTo>
                  <a:pt x="28816" y="806450"/>
                </a:lnTo>
                <a:lnTo>
                  <a:pt x="51269" y="811529"/>
                </a:lnTo>
                <a:lnTo>
                  <a:pt x="72974" y="815339"/>
                </a:lnTo>
                <a:lnTo>
                  <a:pt x="94005" y="817879"/>
                </a:lnTo>
                <a:lnTo>
                  <a:pt x="114376" y="821689"/>
                </a:lnTo>
                <a:lnTo>
                  <a:pt x="134137" y="824229"/>
                </a:lnTo>
                <a:lnTo>
                  <a:pt x="153301" y="825500"/>
                </a:lnTo>
                <a:lnTo>
                  <a:pt x="171881" y="828039"/>
                </a:lnTo>
                <a:lnTo>
                  <a:pt x="189903" y="829310"/>
                </a:lnTo>
                <a:lnTo>
                  <a:pt x="207403" y="830579"/>
                </a:lnTo>
                <a:lnTo>
                  <a:pt x="224307" y="830579"/>
                </a:lnTo>
                <a:lnTo>
                  <a:pt x="240893" y="831850"/>
                </a:lnTo>
                <a:lnTo>
                  <a:pt x="372910" y="831850"/>
                </a:lnTo>
                <a:lnTo>
                  <a:pt x="359537" y="834389"/>
                </a:lnTo>
                <a:lnTo>
                  <a:pt x="288137" y="840739"/>
                </a:lnTo>
                <a:close/>
              </a:path>
              <a:path w="1176020" h="840739">
                <a:moveTo>
                  <a:pt x="1013320" y="151129"/>
                </a:moveTo>
                <a:lnTo>
                  <a:pt x="1008557" y="151129"/>
                </a:lnTo>
                <a:lnTo>
                  <a:pt x="1003795" y="146050"/>
                </a:lnTo>
                <a:lnTo>
                  <a:pt x="92227" y="146050"/>
                </a:lnTo>
                <a:lnTo>
                  <a:pt x="92227" y="140970"/>
                </a:lnTo>
                <a:lnTo>
                  <a:pt x="1010031" y="140970"/>
                </a:lnTo>
                <a:lnTo>
                  <a:pt x="1011364" y="142239"/>
                </a:lnTo>
                <a:lnTo>
                  <a:pt x="1012418" y="143510"/>
                </a:lnTo>
                <a:lnTo>
                  <a:pt x="1013091" y="144779"/>
                </a:lnTo>
                <a:lnTo>
                  <a:pt x="1013320" y="146050"/>
                </a:lnTo>
                <a:lnTo>
                  <a:pt x="1013320" y="151129"/>
                </a:lnTo>
                <a:close/>
              </a:path>
              <a:path w="1176020" h="840739">
                <a:moveTo>
                  <a:pt x="9525" y="151129"/>
                </a:moveTo>
                <a:lnTo>
                  <a:pt x="4762" y="151129"/>
                </a:lnTo>
                <a:lnTo>
                  <a:pt x="9525" y="146050"/>
                </a:lnTo>
                <a:lnTo>
                  <a:pt x="9525" y="151129"/>
                </a:lnTo>
                <a:close/>
              </a:path>
              <a:path w="1176020" h="840739">
                <a:moveTo>
                  <a:pt x="1003795" y="151129"/>
                </a:moveTo>
                <a:lnTo>
                  <a:pt x="9525" y="151129"/>
                </a:lnTo>
                <a:lnTo>
                  <a:pt x="9525" y="146050"/>
                </a:lnTo>
                <a:lnTo>
                  <a:pt x="1003795" y="146050"/>
                </a:lnTo>
                <a:lnTo>
                  <a:pt x="1003795" y="151129"/>
                </a:lnTo>
                <a:close/>
              </a:path>
              <a:path w="1176020" h="840739">
                <a:moveTo>
                  <a:pt x="1003795" y="694948"/>
                </a:moveTo>
                <a:lnTo>
                  <a:pt x="1003795" y="146050"/>
                </a:lnTo>
                <a:lnTo>
                  <a:pt x="1008557" y="151129"/>
                </a:lnTo>
                <a:lnTo>
                  <a:pt x="1013320" y="151129"/>
                </a:lnTo>
                <a:lnTo>
                  <a:pt x="1013320" y="630177"/>
                </a:lnTo>
                <a:lnTo>
                  <a:pt x="1008126" y="631189"/>
                </a:lnTo>
                <a:lnTo>
                  <a:pt x="1009002" y="640079"/>
                </a:lnTo>
                <a:lnTo>
                  <a:pt x="1013320" y="640079"/>
                </a:lnTo>
                <a:lnTo>
                  <a:pt x="1013320" y="694689"/>
                </a:lnTo>
                <a:lnTo>
                  <a:pt x="1008532" y="694689"/>
                </a:lnTo>
                <a:lnTo>
                  <a:pt x="1003795" y="694948"/>
                </a:lnTo>
                <a:close/>
              </a:path>
              <a:path w="1176020" h="840739">
                <a:moveTo>
                  <a:pt x="1089177" y="567477"/>
                </a:moveTo>
                <a:lnTo>
                  <a:pt x="1089177" y="557293"/>
                </a:lnTo>
                <a:lnTo>
                  <a:pt x="1138897" y="554989"/>
                </a:lnTo>
                <a:lnTo>
                  <a:pt x="1166012" y="554989"/>
                </a:lnTo>
                <a:lnTo>
                  <a:pt x="1166012" y="560070"/>
                </a:lnTo>
                <a:lnTo>
                  <a:pt x="1175537" y="560070"/>
                </a:lnTo>
                <a:lnTo>
                  <a:pt x="1175308" y="561339"/>
                </a:lnTo>
                <a:lnTo>
                  <a:pt x="1174648" y="562610"/>
                </a:lnTo>
                <a:lnTo>
                  <a:pt x="1173594" y="563879"/>
                </a:lnTo>
                <a:lnTo>
                  <a:pt x="1172286" y="563879"/>
                </a:lnTo>
                <a:lnTo>
                  <a:pt x="1170813" y="565150"/>
                </a:lnTo>
                <a:lnTo>
                  <a:pt x="1139240" y="565150"/>
                </a:lnTo>
                <a:lnTo>
                  <a:pt x="1111567" y="566420"/>
                </a:lnTo>
                <a:lnTo>
                  <a:pt x="1089177" y="567477"/>
                </a:lnTo>
                <a:close/>
              </a:path>
              <a:path w="1176020" h="840739">
                <a:moveTo>
                  <a:pt x="1175537" y="560070"/>
                </a:moveTo>
                <a:lnTo>
                  <a:pt x="1166012" y="560070"/>
                </a:lnTo>
                <a:lnTo>
                  <a:pt x="1170749" y="554989"/>
                </a:lnTo>
                <a:lnTo>
                  <a:pt x="1175537" y="554989"/>
                </a:lnTo>
                <a:lnTo>
                  <a:pt x="1175537" y="560070"/>
                </a:lnTo>
                <a:close/>
              </a:path>
              <a:path w="1176020" h="840739">
                <a:moveTo>
                  <a:pt x="1084668" y="567689"/>
                </a:moveTo>
                <a:lnTo>
                  <a:pt x="1084148" y="557529"/>
                </a:lnTo>
                <a:lnTo>
                  <a:pt x="1089177" y="557293"/>
                </a:lnTo>
                <a:lnTo>
                  <a:pt x="1089177" y="567477"/>
                </a:lnTo>
                <a:lnTo>
                  <a:pt x="1084668" y="567689"/>
                </a:lnTo>
                <a:close/>
              </a:path>
              <a:path w="1176020" h="840739">
                <a:moveTo>
                  <a:pt x="1089177" y="567689"/>
                </a:moveTo>
                <a:lnTo>
                  <a:pt x="1084668" y="567689"/>
                </a:lnTo>
                <a:lnTo>
                  <a:pt x="1089177" y="567477"/>
                </a:lnTo>
                <a:lnTo>
                  <a:pt x="1089177" y="567689"/>
                </a:lnTo>
                <a:close/>
              </a:path>
              <a:path w="1176020" h="840739">
                <a:moveTo>
                  <a:pt x="1015453" y="640079"/>
                </a:moveTo>
                <a:lnTo>
                  <a:pt x="1013320" y="640079"/>
                </a:lnTo>
                <a:lnTo>
                  <a:pt x="1013320" y="630177"/>
                </a:lnTo>
                <a:lnTo>
                  <a:pt x="1014641" y="629920"/>
                </a:lnTo>
                <a:lnTo>
                  <a:pt x="1031913" y="628650"/>
                </a:lnTo>
                <a:lnTo>
                  <a:pt x="1043470" y="628650"/>
                </a:lnTo>
                <a:lnTo>
                  <a:pt x="1056335" y="627379"/>
                </a:lnTo>
                <a:lnTo>
                  <a:pt x="1079652" y="627379"/>
                </a:lnTo>
                <a:lnTo>
                  <a:pt x="1079652" y="631189"/>
                </a:lnTo>
                <a:lnTo>
                  <a:pt x="1089177" y="631189"/>
                </a:lnTo>
                <a:lnTo>
                  <a:pt x="1088936" y="633729"/>
                </a:lnTo>
                <a:lnTo>
                  <a:pt x="1088275" y="635000"/>
                </a:lnTo>
                <a:lnTo>
                  <a:pt x="1087234" y="635000"/>
                </a:lnTo>
                <a:lnTo>
                  <a:pt x="1085926" y="636270"/>
                </a:lnTo>
                <a:lnTo>
                  <a:pt x="1070419" y="636270"/>
                </a:lnTo>
                <a:lnTo>
                  <a:pt x="1056728" y="637539"/>
                </a:lnTo>
                <a:lnTo>
                  <a:pt x="1044054" y="637539"/>
                </a:lnTo>
                <a:lnTo>
                  <a:pt x="1032573" y="638810"/>
                </a:lnTo>
                <a:lnTo>
                  <a:pt x="1015453" y="640079"/>
                </a:lnTo>
                <a:close/>
              </a:path>
              <a:path w="1176020" h="840739">
                <a:moveTo>
                  <a:pt x="1089177" y="631189"/>
                </a:moveTo>
                <a:lnTo>
                  <a:pt x="1079652" y="631189"/>
                </a:lnTo>
                <a:lnTo>
                  <a:pt x="1084351" y="627379"/>
                </a:lnTo>
                <a:lnTo>
                  <a:pt x="1089177" y="627379"/>
                </a:lnTo>
                <a:lnTo>
                  <a:pt x="1089177" y="631189"/>
                </a:lnTo>
                <a:close/>
              </a:path>
              <a:path w="1176020" h="840739">
                <a:moveTo>
                  <a:pt x="1013320" y="640079"/>
                </a:moveTo>
                <a:lnTo>
                  <a:pt x="1009002" y="640079"/>
                </a:lnTo>
                <a:lnTo>
                  <a:pt x="1008126" y="631189"/>
                </a:lnTo>
                <a:lnTo>
                  <a:pt x="1013320" y="630177"/>
                </a:lnTo>
                <a:lnTo>
                  <a:pt x="1013320" y="640079"/>
                </a:lnTo>
                <a:close/>
              </a:path>
              <a:path w="1176020" h="840739">
                <a:moveTo>
                  <a:pt x="1003795" y="699770"/>
                </a:moveTo>
                <a:lnTo>
                  <a:pt x="1003795" y="694948"/>
                </a:lnTo>
                <a:lnTo>
                  <a:pt x="1008532" y="694689"/>
                </a:lnTo>
                <a:lnTo>
                  <a:pt x="1003795" y="699770"/>
                </a:lnTo>
                <a:close/>
              </a:path>
              <a:path w="1176020" h="840739">
                <a:moveTo>
                  <a:pt x="1013320" y="699770"/>
                </a:moveTo>
                <a:lnTo>
                  <a:pt x="1003795" y="699770"/>
                </a:lnTo>
                <a:lnTo>
                  <a:pt x="1008532" y="694689"/>
                </a:lnTo>
                <a:lnTo>
                  <a:pt x="1013320" y="694689"/>
                </a:lnTo>
                <a:lnTo>
                  <a:pt x="1013320" y="699770"/>
                </a:lnTo>
                <a:close/>
              </a:path>
              <a:path w="1176020" h="840739">
                <a:moveTo>
                  <a:pt x="372910" y="831850"/>
                </a:moveTo>
                <a:lnTo>
                  <a:pt x="272440" y="831850"/>
                </a:lnTo>
                <a:lnTo>
                  <a:pt x="287731" y="830579"/>
                </a:lnTo>
                <a:lnTo>
                  <a:pt x="302425" y="830579"/>
                </a:lnTo>
                <a:lnTo>
                  <a:pt x="316953" y="829310"/>
                </a:lnTo>
                <a:lnTo>
                  <a:pt x="331038" y="828039"/>
                </a:lnTo>
                <a:lnTo>
                  <a:pt x="344805" y="826770"/>
                </a:lnTo>
                <a:lnTo>
                  <a:pt x="358267" y="824229"/>
                </a:lnTo>
                <a:lnTo>
                  <a:pt x="371462" y="822960"/>
                </a:lnTo>
                <a:lnTo>
                  <a:pt x="384403" y="820420"/>
                </a:lnTo>
                <a:lnTo>
                  <a:pt x="397116" y="817879"/>
                </a:lnTo>
                <a:lnTo>
                  <a:pt x="409638" y="815339"/>
                </a:lnTo>
                <a:lnTo>
                  <a:pt x="421970" y="812800"/>
                </a:lnTo>
                <a:lnTo>
                  <a:pt x="434149" y="808989"/>
                </a:lnTo>
                <a:lnTo>
                  <a:pt x="446189" y="806450"/>
                </a:lnTo>
                <a:lnTo>
                  <a:pt x="458127" y="802639"/>
                </a:lnTo>
                <a:lnTo>
                  <a:pt x="481799" y="796289"/>
                </a:lnTo>
                <a:lnTo>
                  <a:pt x="505269" y="788670"/>
                </a:lnTo>
                <a:lnTo>
                  <a:pt x="552500" y="773429"/>
                </a:lnTo>
                <a:lnTo>
                  <a:pt x="576592" y="765810"/>
                </a:lnTo>
                <a:lnTo>
                  <a:pt x="626795" y="749300"/>
                </a:lnTo>
                <a:lnTo>
                  <a:pt x="666788" y="737870"/>
                </a:lnTo>
                <a:lnTo>
                  <a:pt x="709523" y="726439"/>
                </a:lnTo>
                <a:lnTo>
                  <a:pt x="724471" y="723900"/>
                </a:lnTo>
                <a:lnTo>
                  <a:pt x="739825" y="720089"/>
                </a:lnTo>
                <a:lnTo>
                  <a:pt x="755586" y="717550"/>
                </a:lnTo>
                <a:lnTo>
                  <a:pt x="771791" y="713739"/>
                </a:lnTo>
                <a:lnTo>
                  <a:pt x="823175" y="706120"/>
                </a:lnTo>
                <a:lnTo>
                  <a:pt x="841349" y="704850"/>
                </a:lnTo>
                <a:lnTo>
                  <a:pt x="860082" y="702310"/>
                </a:lnTo>
                <a:lnTo>
                  <a:pt x="879386" y="701039"/>
                </a:lnTo>
                <a:lnTo>
                  <a:pt x="899287" y="698500"/>
                </a:lnTo>
                <a:lnTo>
                  <a:pt x="919797" y="697229"/>
                </a:lnTo>
                <a:lnTo>
                  <a:pt x="941031" y="697229"/>
                </a:lnTo>
                <a:lnTo>
                  <a:pt x="962787" y="695960"/>
                </a:lnTo>
                <a:lnTo>
                  <a:pt x="985304" y="695960"/>
                </a:lnTo>
                <a:lnTo>
                  <a:pt x="1003795" y="694948"/>
                </a:lnTo>
                <a:lnTo>
                  <a:pt x="1003795" y="699770"/>
                </a:lnTo>
                <a:lnTo>
                  <a:pt x="1013320" y="699770"/>
                </a:lnTo>
                <a:lnTo>
                  <a:pt x="1013091" y="701039"/>
                </a:lnTo>
                <a:lnTo>
                  <a:pt x="1012418" y="702310"/>
                </a:lnTo>
                <a:lnTo>
                  <a:pt x="1011377" y="703579"/>
                </a:lnTo>
                <a:lnTo>
                  <a:pt x="1010056" y="704850"/>
                </a:lnTo>
                <a:lnTo>
                  <a:pt x="963117" y="704850"/>
                </a:lnTo>
                <a:lnTo>
                  <a:pt x="941349" y="706120"/>
                </a:lnTo>
                <a:lnTo>
                  <a:pt x="920330" y="707389"/>
                </a:lnTo>
                <a:lnTo>
                  <a:pt x="899947" y="708660"/>
                </a:lnTo>
                <a:lnTo>
                  <a:pt x="880186" y="709929"/>
                </a:lnTo>
                <a:lnTo>
                  <a:pt x="861021" y="711200"/>
                </a:lnTo>
                <a:lnTo>
                  <a:pt x="842429" y="713739"/>
                </a:lnTo>
                <a:lnTo>
                  <a:pt x="824395" y="716279"/>
                </a:lnTo>
                <a:lnTo>
                  <a:pt x="806881" y="718820"/>
                </a:lnTo>
                <a:lnTo>
                  <a:pt x="789889" y="721360"/>
                </a:lnTo>
                <a:lnTo>
                  <a:pt x="773366" y="723900"/>
                </a:lnTo>
                <a:lnTo>
                  <a:pt x="757301" y="726439"/>
                </a:lnTo>
                <a:lnTo>
                  <a:pt x="741667" y="730250"/>
                </a:lnTo>
                <a:lnTo>
                  <a:pt x="726452" y="732789"/>
                </a:lnTo>
                <a:lnTo>
                  <a:pt x="711631" y="736600"/>
                </a:lnTo>
                <a:lnTo>
                  <a:pt x="697166" y="740410"/>
                </a:lnTo>
                <a:lnTo>
                  <a:pt x="683044" y="742950"/>
                </a:lnTo>
                <a:lnTo>
                  <a:pt x="669239" y="746760"/>
                </a:lnTo>
                <a:lnTo>
                  <a:pt x="655726" y="750570"/>
                </a:lnTo>
                <a:lnTo>
                  <a:pt x="629488" y="758189"/>
                </a:lnTo>
                <a:lnTo>
                  <a:pt x="604164" y="765810"/>
                </a:lnTo>
                <a:lnTo>
                  <a:pt x="579551" y="774700"/>
                </a:lnTo>
                <a:lnTo>
                  <a:pt x="484454" y="805179"/>
                </a:lnTo>
                <a:lnTo>
                  <a:pt x="460641" y="811529"/>
                </a:lnTo>
                <a:lnTo>
                  <a:pt x="436397" y="819150"/>
                </a:lnTo>
                <a:lnTo>
                  <a:pt x="372910" y="831850"/>
                </a:lnTo>
                <a:close/>
              </a:path>
              <a:path w="1176020" h="840739">
                <a:moveTo>
                  <a:pt x="9525" y="806450"/>
                </a:moveTo>
                <a:lnTo>
                  <a:pt x="5715" y="801370"/>
                </a:lnTo>
                <a:lnTo>
                  <a:pt x="9525" y="802205"/>
                </a:lnTo>
                <a:lnTo>
                  <a:pt x="9525" y="806450"/>
                </a:lnTo>
                <a:close/>
              </a:path>
              <a:path w="1176020" h="840739">
                <a:moveTo>
                  <a:pt x="9525" y="802205"/>
                </a:moveTo>
                <a:lnTo>
                  <a:pt x="5715" y="801370"/>
                </a:lnTo>
                <a:lnTo>
                  <a:pt x="9525" y="801370"/>
                </a:lnTo>
                <a:lnTo>
                  <a:pt x="9525" y="802205"/>
                </a:lnTo>
                <a:close/>
              </a:path>
              <a:path w="1176020" h="840739">
                <a:moveTo>
                  <a:pt x="28879" y="806450"/>
                </a:moveTo>
                <a:lnTo>
                  <a:pt x="9525" y="806450"/>
                </a:lnTo>
                <a:lnTo>
                  <a:pt x="9525" y="802205"/>
                </a:lnTo>
                <a:lnTo>
                  <a:pt x="28879" y="806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4502" y="5017947"/>
            <a:ext cx="1122006" cy="933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0948" y="5176100"/>
            <a:ext cx="872426" cy="6221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186" y="5171338"/>
            <a:ext cx="882015" cy="631190"/>
          </a:xfrm>
          <a:custGeom>
            <a:avLst/>
            <a:gdLst/>
            <a:ahLst/>
            <a:cxnLst/>
            <a:rect l="l" t="t" r="r" b="b"/>
            <a:pathLst>
              <a:path w="882015" h="631189">
                <a:moveTo>
                  <a:pt x="129565" y="57150"/>
                </a:moveTo>
                <a:lnTo>
                  <a:pt x="120040" y="57150"/>
                </a:lnTo>
                <a:lnTo>
                  <a:pt x="120040" y="3810"/>
                </a:lnTo>
                <a:lnTo>
                  <a:pt x="120268" y="2539"/>
                </a:lnTo>
                <a:lnTo>
                  <a:pt x="120954" y="1270"/>
                </a:lnTo>
                <a:lnTo>
                  <a:pt x="122008" y="0"/>
                </a:lnTo>
                <a:lnTo>
                  <a:pt x="879995" y="0"/>
                </a:lnTo>
                <a:lnTo>
                  <a:pt x="881049" y="1270"/>
                </a:lnTo>
                <a:lnTo>
                  <a:pt x="881722" y="2539"/>
                </a:lnTo>
                <a:lnTo>
                  <a:pt x="881951" y="3810"/>
                </a:lnTo>
                <a:lnTo>
                  <a:pt x="129565" y="3810"/>
                </a:lnTo>
                <a:lnTo>
                  <a:pt x="124802" y="8889"/>
                </a:lnTo>
                <a:lnTo>
                  <a:pt x="129565" y="8889"/>
                </a:lnTo>
                <a:lnTo>
                  <a:pt x="129565" y="57150"/>
                </a:lnTo>
                <a:close/>
              </a:path>
              <a:path w="882015" h="631189">
                <a:moveTo>
                  <a:pt x="129565" y="8889"/>
                </a:moveTo>
                <a:lnTo>
                  <a:pt x="124802" y="8889"/>
                </a:lnTo>
                <a:lnTo>
                  <a:pt x="129565" y="3810"/>
                </a:lnTo>
                <a:lnTo>
                  <a:pt x="129565" y="8889"/>
                </a:lnTo>
                <a:close/>
              </a:path>
              <a:path w="882015" h="631189">
                <a:moveTo>
                  <a:pt x="872426" y="8889"/>
                </a:moveTo>
                <a:lnTo>
                  <a:pt x="129565" y="8889"/>
                </a:lnTo>
                <a:lnTo>
                  <a:pt x="129565" y="3810"/>
                </a:lnTo>
                <a:lnTo>
                  <a:pt x="872426" y="3810"/>
                </a:lnTo>
                <a:lnTo>
                  <a:pt x="872426" y="8889"/>
                </a:lnTo>
                <a:close/>
              </a:path>
              <a:path w="882015" h="631189">
                <a:moveTo>
                  <a:pt x="872426" y="420370"/>
                </a:moveTo>
                <a:lnTo>
                  <a:pt x="872426" y="3810"/>
                </a:lnTo>
                <a:lnTo>
                  <a:pt x="877188" y="8889"/>
                </a:lnTo>
                <a:lnTo>
                  <a:pt x="881951" y="8889"/>
                </a:lnTo>
                <a:lnTo>
                  <a:pt x="881951" y="415289"/>
                </a:lnTo>
                <a:lnTo>
                  <a:pt x="877150" y="415289"/>
                </a:lnTo>
                <a:lnTo>
                  <a:pt x="872426" y="420370"/>
                </a:lnTo>
                <a:close/>
              </a:path>
              <a:path w="882015" h="631189">
                <a:moveTo>
                  <a:pt x="881951" y="8889"/>
                </a:moveTo>
                <a:lnTo>
                  <a:pt x="877188" y="8889"/>
                </a:lnTo>
                <a:lnTo>
                  <a:pt x="872426" y="3810"/>
                </a:lnTo>
                <a:lnTo>
                  <a:pt x="881951" y="3810"/>
                </a:lnTo>
                <a:lnTo>
                  <a:pt x="881951" y="8889"/>
                </a:lnTo>
                <a:close/>
              </a:path>
              <a:path w="882015" h="631189">
                <a:moveTo>
                  <a:pt x="71399" y="110489"/>
                </a:moveTo>
                <a:lnTo>
                  <a:pt x="61874" y="110489"/>
                </a:lnTo>
                <a:lnTo>
                  <a:pt x="61874" y="57150"/>
                </a:lnTo>
                <a:lnTo>
                  <a:pt x="62115" y="54610"/>
                </a:lnTo>
                <a:lnTo>
                  <a:pt x="62788" y="53339"/>
                </a:lnTo>
                <a:lnTo>
                  <a:pt x="63842" y="52070"/>
                </a:lnTo>
                <a:lnTo>
                  <a:pt x="120040" y="52070"/>
                </a:lnTo>
                <a:lnTo>
                  <a:pt x="120040" y="57150"/>
                </a:lnTo>
                <a:lnTo>
                  <a:pt x="71399" y="57150"/>
                </a:lnTo>
                <a:lnTo>
                  <a:pt x="66636" y="60960"/>
                </a:lnTo>
                <a:lnTo>
                  <a:pt x="71399" y="60960"/>
                </a:lnTo>
                <a:lnTo>
                  <a:pt x="71399" y="110489"/>
                </a:lnTo>
                <a:close/>
              </a:path>
              <a:path w="882015" h="631189">
                <a:moveTo>
                  <a:pt x="817333" y="60960"/>
                </a:moveTo>
                <a:lnTo>
                  <a:pt x="812571" y="60960"/>
                </a:lnTo>
                <a:lnTo>
                  <a:pt x="807808" y="57150"/>
                </a:lnTo>
                <a:lnTo>
                  <a:pt x="129565" y="57150"/>
                </a:lnTo>
                <a:lnTo>
                  <a:pt x="129565" y="52070"/>
                </a:lnTo>
                <a:lnTo>
                  <a:pt x="815365" y="52070"/>
                </a:lnTo>
                <a:lnTo>
                  <a:pt x="816419" y="53339"/>
                </a:lnTo>
                <a:lnTo>
                  <a:pt x="817105" y="54610"/>
                </a:lnTo>
                <a:lnTo>
                  <a:pt x="817333" y="57150"/>
                </a:lnTo>
                <a:lnTo>
                  <a:pt x="817333" y="60960"/>
                </a:lnTo>
                <a:close/>
              </a:path>
              <a:path w="882015" h="631189">
                <a:moveTo>
                  <a:pt x="71399" y="60960"/>
                </a:moveTo>
                <a:lnTo>
                  <a:pt x="66636" y="60960"/>
                </a:lnTo>
                <a:lnTo>
                  <a:pt x="71399" y="57150"/>
                </a:lnTo>
                <a:lnTo>
                  <a:pt x="71399" y="60960"/>
                </a:lnTo>
                <a:close/>
              </a:path>
              <a:path w="882015" h="631189">
                <a:moveTo>
                  <a:pt x="807808" y="60960"/>
                </a:moveTo>
                <a:lnTo>
                  <a:pt x="71399" y="60960"/>
                </a:lnTo>
                <a:lnTo>
                  <a:pt x="71399" y="57150"/>
                </a:lnTo>
                <a:lnTo>
                  <a:pt x="807808" y="57150"/>
                </a:lnTo>
                <a:lnTo>
                  <a:pt x="807808" y="60960"/>
                </a:lnTo>
                <a:close/>
              </a:path>
              <a:path w="882015" h="631189">
                <a:moveTo>
                  <a:pt x="807808" y="473710"/>
                </a:moveTo>
                <a:lnTo>
                  <a:pt x="807808" y="57150"/>
                </a:lnTo>
                <a:lnTo>
                  <a:pt x="812571" y="60960"/>
                </a:lnTo>
                <a:lnTo>
                  <a:pt x="817333" y="60960"/>
                </a:lnTo>
                <a:lnTo>
                  <a:pt x="817333" y="417514"/>
                </a:lnTo>
                <a:lnTo>
                  <a:pt x="812317" y="417829"/>
                </a:lnTo>
                <a:lnTo>
                  <a:pt x="812825" y="426720"/>
                </a:lnTo>
                <a:lnTo>
                  <a:pt x="817333" y="426720"/>
                </a:lnTo>
                <a:lnTo>
                  <a:pt x="817333" y="468629"/>
                </a:lnTo>
                <a:lnTo>
                  <a:pt x="812507" y="468629"/>
                </a:lnTo>
                <a:lnTo>
                  <a:pt x="807808" y="473710"/>
                </a:lnTo>
                <a:close/>
              </a:path>
              <a:path w="882015" h="631189">
                <a:moveTo>
                  <a:pt x="239064" y="629920"/>
                </a:moveTo>
                <a:lnTo>
                  <a:pt x="142620" y="629920"/>
                </a:lnTo>
                <a:lnTo>
                  <a:pt x="100558" y="626110"/>
                </a:lnTo>
                <a:lnTo>
                  <a:pt x="37998" y="615950"/>
                </a:lnTo>
                <a:lnTo>
                  <a:pt x="21132" y="612139"/>
                </a:lnTo>
                <a:lnTo>
                  <a:pt x="3809" y="609600"/>
                </a:lnTo>
                <a:lnTo>
                  <a:pt x="2298" y="608329"/>
                </a:lnTo>
                <a:lnTo>
                  <a:pt x="1066" y="607060"/>
                </a:lnTo>
                <a:lnTo>
                  <a:pt x="279" y="605789"/>
                </a:lnTo>
                <a:lnTo>
                  <a:pt x="0" y="604520"/>
                </a:lnTo>
                <a:lnTo>
                  <a:pt x="0" y="110489"/>
                </a:lnTo>
                <a:lnTo>
                  <a:pt x="228" y="109220"/>
                </a:lnTo>
                <a:lnTo>
                  <a:pt x="914" y="107950"/>
                </a:lnTo>
                <a:lnTo>
                  <a:pt x="1968" y="106679"/>
                </a:lnTo>
                <a:lnTo>
                  <a:pt x="3289" y="105410"/>
                </a:lnTo>
                <a:lnTo>
                  <a:pt x="61874" y="105410"/>
                </a:lnTo>
                <a:lnTo>
                  <a:pt x="61874" y="110489"/>
                </a:lnTo>
                <a:lnTo>
                  <a:pt x="9525" y="110489"/>
                </a:lnTo>
                <a:lnTo>
                  <a:pt x="4762" y="115570"/>
                </a:lnTo>
                <a:lnTo>
                  <a:pt x="9525" y="115570"/>
                </a:lnTo>
                <a:lnTo>
                  <a:pt x="9525" y="599439"/>
                </a:lnTo>
                <a:lnTo>
                  <a:pt x="5727" y="599439"/>
                </a:lnTo>
                <a:lnTo>
                  <a:pt x="9525" y="604520"/>
                </a:lnTo>
                <a:lnTo>
                  <a:pt x="28587" y="604520"/>
                </a:lnTo>
                <a:lnTo>
                  <a:pt x="39789" y="607060"/>
                </a:lnTo>
                <a:lnTo>
                  <a:pt x="56006" y="609600"/>
                </a:lnTo>
                <a:lnTo>
                  <a:pt x="71729" y="612139"/>
                </a:lnTo>
                <a:lnTo>
                  <a:pt x="86956" y="614679"/>
                </a:lnTo>
                <a:lnTo>
                  <a:pt x="101726" y="615950"/>
                </a:lnTo>
                <a:lnTo>
                  <a:pt x="116039" y="617220"/>
                </a:lnTo>
                <a:lnTo>
                  <a:pt x="129920" y="618489"/>
                </a:lnTo>
                <a:lnTo>
                  <a:pt x="143383" y="619760"/>
                </a:lnTo>
                <a:lnTo>
                  <a:pt x="156464" y="621029"/>
                </a:lnTo>
                <a:lnTo>
                  <a:pt x="169062" y="621029"/>
                </a:lnTo>
                <a:lnTo>
                  <a:pt x="181470" y="622300"/>
                </a:lnTo>
                <a:lnTo>
                  <a:pt x="290233" y="622300"/>
                </a:lnTo>
                <a:lnTo>
                  <a:pt x="280403" y="624839"/>
                </a:lnTo>
                <a:lnTo>
                  <a:pt x="239064" y="629920"/>
                </a:lnTo>
                <a:close/>
              </a:path>
              <a:path w="882015" h="631189">
                <a:moveTo>
                  <a:pt x="760577" y="115570"/>
                </a:moveTo>
                <a:lnTo>
                  <a:pt x="755815" y="115570"/>
                </a:lnTo>
                <a:lnTo>
                  <a:pt x="751052" y="110489"/>
                </a:lnTo>
                <a:lnTo>
                  <a:pt x="71399" y="110489"/>
                </a:lnTo>
                <a:lnTo>
                  <a:pt x="71399" y="105410"/>
                </a:lnTo>
                <a:lnTo>
                  <a:pt x="757288" y="105410"/>
                </a:lnTo>
                <a:lnTo>
                  <a:pt x="758621" y="106679"/>
                </a:lnTo>
                <a:lnTo>
                  <a:pt x="759675" y="107950"/>
                </a:lnTo>
                <a:lnTo>
                  <a:pt x="760349" y="109220"/>
                </a:lnTo>
                <a:lnTo>
                  <a:pt x="760577" y="110489"/>
                </a:lnTo>
                <a:lnTo>
                  <a:pt x="760577" y="115570"/>
                </a:lnTo>
                <a:close/>
              </a:path>
              <a:path w="882015" h="631189">
                <a:moveTo>
                  <a:pt x="9525" y="115570"/>
                </a:moveTo>
                <a:lnTo>
                  <a:pt x="4762" y="115570"/>
                </a:lnTo>
                <a:lnTo>
                  <a:pt x="9525" y="110489"/>
                </a:lnTo>
                <a:lnTo>
                  <a:pt x="9525" y="115570"/>
                </a:lnTo>
                <a:close/>
              </a:path>
              <a:path w="882015" h="631189">
                <a:moveTo>
                  <a:pt x="751052" y="115570"/>
                </a:moveTo>
                <a:lnTo>
                  <a:pt x="9525" y="115570"/>
                </a:lnTo>
                <a:lnTo>
                  <a:pt x="9525" y="110489"/>
                </a:lnTo>
                <a:lnTo>
                  <a:pt x="751052" y="110489"/>
                </a:lnTo>
                <a:lnTo>
                  <a:pt x="751052" y="115570"/>
                </a:lnTo>
                <a:close/>
              </a:path>
              <a:path w="882015" h="631189">
                <a:moveTo>
                  <a:pt x="751052" y="524510"/>
                </a:moveTo>
                <a:lnTo>
                  <a:pt x="751052" y="110489"/>
                </a:lnTo>
                <a:lnTo>
                  <a:pt x="755815" y="115570"/>
                </a:lnTo>
                <a:lnTo>
                  <a:pt x="760577" y="115570"/>
                </a:lnTo>
                <a:lnTo>
                  <a:pt x="760577" y="470804"/>
                </a:lnTo>
                <a:lnTo>
                  <a:pt x="755434" y="471170"/>
                </a:lnTo>
                <a:lnTo>
                  <a:pt x="756208" y="481329"/>
                </a:lnTo>
                <a:lnTo>
                  <a:pt x="760577" y="481329"/>
                </a:lnTo>
                <a:lnTo>
                  <a:pt x="760577" y="519429"/>
                </a:lnTo>
                <a:lnTo>
                  <a:pt x="755789" y="519429"/>
                </a:lnTo>
                <a:lnTo>
                  <a:pt x="751052" y="524510"/>
                </a:lnTo>
                <a:close/>
              </a:path>
              <a:path w="882015" h="631189">
                <a:moveTo>
                  <a:pt x="817333" y="426436"/>
                </a:moveTo>
                <a:lnTo>
                  <a:pt x="817333" y="417514"/>
                </a:lnTo>
                <a:lnTo>
                  <a:pt x="853287" y="415289"/>
                </a:lnTo>
                <a:lnTo>
                  <a:pt x="872426" y="415289"/>
                </a:lnTo>
                <a:lnTo>
                  <a:pt x="872426" y="420370"/>
                </a:lnTo>
                <a:lnTo>
                  <a:pt x="881951" y="420370"/>
                </a:lnTo>
                <a:lnTo>
                  <a:pt x="881722" y="421639"/>
                </a:lnTo>
                <a:lnTo>
                  <a:pt x="881049" y="422910"/>
                </a:lnTo>
                <a:lnTo>
                  <a:pt x="880008" y="424179"/>
                </a:lnTo>
                <a:lnTo>
                  <a:pt x="865238" y="424179"/>
                </a:lnTo>
                <a:lnTo>
                  <a:pt x="853566" y="425450"/>
                </a:lnTo>
                <a:lnTo>
                  <a:pt x="833018" y="425450"/>
                </a:lnTo>
                <a:lnTo>
                  <a:pt x="817333" y="426436"/>
                </a:lnTo>
                <a:close/>
              </a:path>
              <a:path w="882015" h="631189">
                <a:moveTo>
                  <a:pt x="881951" y="420370"/>
                </a:moveTo>
                <a:lnTo>
                  <a:pt x="872426" y="420370"/>
                </a:lnTo>
                <a:lnTo>
                  <a:pt x="877150" y="415289"/>
                </a:lnTo>
                <a:lnTo>
                  <a:pt x="881951" y="415289"/>
                </a:lnTo>
                <a:lnTo>
                  <a:pt x="881951" y="420370"/>
                </a:lnTo>
                <a:close/>
              </a:path>
              <a:path w="882015" h="631189">
                <a:moveTo>
                  <a:pt x="812825" y="426720"/>
                </a:moveTo>
                <a:lnTo>
                  <a:pt x="812317" y="417829"/>
                </a:lnTo>
                <a:lnTo>
                  <a:pt x="817333" y="417514"/>
                </a:lnTo>
                <a:lnTo>
                  <a:pt x="817333" y="426436"/>
                </a:lnTo>
                <a:lnTo>
                  <a:pt x="812825" y="426720"/>
                </a:lnTo>
                <a:close/>
              </a:path>
              <a:path w="882015" h="631189">
                <a:moveTo>
                  <a:pt x="817333" y="426720"/>
                </a:moveTo>
                <a:lnTo>
                  <a:pt x="812825" y="426720"/>
                </a:lnTo>
                <a:lnTo>
                  <a:pt x="817333" y="426436"/>
                </a:lnTo>
                <a:lnTo>
                  <a:pt x="817333" y="426720"/>
                </a:lnTo>
                <a:close/>
              </a:path>
              <a:path w="882015" h="631189">
                <a:moveTo>
                  <a:pt x="760577" y="481017"/>
                </a:moveTo>
                <a:lnTo>
                  <a:pt x="760577" y="470804"/>
                </a:lnTo>
                <a:lnTo>
                  <a:pt x="791591" y="468629"/>
                </a:lnTo>
                <a:lnTo>
                  <a:pt x="807808" y="468629"/>
                </a:lnTo>
                <a:lnTo>
                  <a:pt x="807808" y="473710"/>
                </a:lnTo>
                <a:lnTo>
                  <a:pt x="817333" y="473710"/>
                </a:lnTo>
                <a:lnTo>
                  <a:pt x="817105" y="474979"/>
                </a:lnTo>
                <a:lnTo>
                  <a:pt x="816432" y="476250"/>
                </a:lnTo>
                <a:lnTo>
                  <a:pt x="815390" y="477520"/>
                </a:lnTo>
                <a:lnTo>
                  <a:pt x="814082" y="477520"/>
                </a:lnTo>
                <a:lnTo>
                  <a:pt x="812622" y="478789"/>
                </a:lnTo>
                <a:lnTo>
                  <a:pt x="791997" y="478789"/>
                </a:lnTo>
                <a:lnTo>
                  <a:pt x="773823" y="480060"/>
                </a:lnTo>
                <a:lnTo>
                  <a:pt x="773950" y="480060"/>
                </a:lnTo>
                <a:lnTo>
                  <a:pt x="760577" y="481017"/>
                </a:lnTo>
                <a:close/>
              </a:path>
              <a:path w="882015" h="631189">
                <a:moveTo>
                  <a:pt x="817333" y="473710"/>
                </a:moveTo>
                <a:lnTo>
                  <a:pt x="807808" y="473710"/>
                </a:lnTo>
                <a:lnTo>
                  <a:pt x="812507" y="468629"/>
                </a:lnTo>
                <a:lnTo>
                  <a:pt x="817333" y="468629"/>
                </a:lnTo>
                <a:lnTo>
                  <a:pt x="817333" y="473710"/>
                </a:lnTo>
                <a:close/>
              </a:path>
              <a:path w="882015" h="631189">
                <a:moveTo>
                  <a:pt x="756208" y="481329"/>
                </a:moveTo>
                <a:lnTo>
                  <a:pt x="755434" y="471170"/>
                </a:lnTo>
                <a:lnTo>
                  <a:pt x="760577" y="470804"/>
                </a:lnTo>
                <a:lnTo>
                  <a:pt x="760577" y="481017"/>
                </a:lnTo>
                <a:lnTo>
                  <a:pt x="756208" y="481329"/>
                </a:lnTo>
                <a:close/>
              </a:path>
              <a:path w="882015" h="631189">
                <a:moveTo>
                  <a:pt x="760577" y="481329"/>
                </a:moveTo>
                <a:lnTo>
                  <a:pt x="756208" y="481329"/>
                </a:lnTo>
                <a:lnTo>
                  <a:pt x="760577" y="481017"/>
                </a:lnTo>
                <a:lnTo>
                  <a:pt x="760577" y="481329"/>
                </a:lnTo>
                <a:close/>
              </a:path>
              <a:path w="882015" h="631189">
                <a:moveTo>
                  <a:pt x="290233" y="622300"/>
                </a:moveTo>
                <a:lnTo>
                  <a:pt x="205003" y="622300"/>
                </a:lnTo>
                <a:lnTo>
                  <a:pt x="216446" y="621029"/>
                </a:lnTo>
                <a:lnTo>
                  <a:pt x="227393" y="621029"/>
                </a:lnTo>
                <a:lnTo>
                  <a:pt x="238264" y="619760"/>
                </a:lnTo>
                <a:lnTo>
                  <a:pt x="248780" y="618489"/>
                </a:lnTo>
                <a:lnTo>
                  <a:pt x="259054" y="617220"/>
                </a:lnTo>
                <a:lnTo>
                  <a:pt x="269100" y="615950"/>
                </a:lnTo>
                <a:lnTo>
                  <a:pt x="278955" y="614679"/>
                </a:lnTo>
                <a:lnTo>
                  <a:pt x="288620" y="613410"/>
                </a:lnTo>
                <a:lnTo>
                  <a:pt x="298107" y="610870"/>
                </a:lnTo>
                <a:lnTo>
                  <a:pt x="307454" y="609600"/>
                </a:lnTo>
                <a:lnTo>
                  <a:pt x="316661" y="607060"/>
                </a:lnTo>
                <a:lnTo>
                  <a:pt x="325754" y="605789"/>
                </a:lnTo>
                <a:lnTo>
                  <a:pt x="343700" y="600710"/>
                </a:lnTo>
                <a:lnTo>
                  <a:pt x="361353" y="595629"/>
                </a:lnTo>
                <a:lnTo>
                  <a:pt x="378891" y="589279"/>
                </a:lnTo>
                <a:lnTo>
                  <a:pt x="450773" y="566420"/>
                </a:lnTo>
                <a:lnTo>
                  <a:pt x="469849" y="560070"/>
                </a:lnTo>
                <a:lnTo>
                  <a:pt x="489623" y="554989"/>
                </a:lnTo>
                <a:lnTo>
                  <a:pt x="510247" y="548639"/>
                </a:lnTo>
                <a:lnTo>
                  <a:pt x="531812" y="543560"/>
                </a:lnTo>
                <a:lnTo>
                  <a:pt x="566331" y="535939"/>
                </a:lnTo>
                <a:lnTo>
                  <a:pt x="578459" y="534670"/>
                </a:lnTo>
                <a:lnTo>
                  <a:pt x="603796" y="529589"/>
                </a:lnTo>
                <a:lnTo>
                  <a:pt x="630631" y="527050"/>
                </a:lnTo>
                <a:lnTo>
                  <a:pt x="644664" y="524510"/>
                </a:lnTo>
                <a:lnTo>
                  <a:pt x="659129" y="523239"/>
                </a:lnTo>
                <a:lnTo>
                  <a:pt x="673963" y="523239"/>
                </a:lnTo>
                <a:lnTo>
                  <a:pt x="705180" y="520700"/>
                </a:lnTo>
                <a:lnTo>
                  <a:pt x="721537" y="520700"/>
                </a:lnTo>
                <a:lnTo>
                  <a:pt x="738390" y="519429"/>
                </a:lnTo>
                <a:lnTo>
                  <a:pt x="751052" y="519429"/>
                </a:lnTo>
                <a:lnTo>
                  <a:pt x="751052" y="524510"/>
                </a:lnTo>
                <a:lnTo>
                  <a:pt x="760577" y="524510"/>
                </a:lnTo>
                <a:lnTo>
                  <a:pt x="760349" y="525779"/>
                </a:lnTo>
                <a:lnTo>
                  <a:pt x="759675" y="527050"/>
                </a:lnTo>
                <a:lnTo>
                  <a:pt x="758634" y="528320"/>
                </a:lnTo>
                <a:lnTo>
                  <a:pt x="757313" y="529589"/>
                </a:lnTo>
                <a:lnTo>
                  <a:pt x="721855" y="529589"/>
                </a:lnTo>
                <a:lnTo>
                  <a:pt x="705573" y="530860"/>
                </a:lnTo>
                <a:lnTo>
                  <a:pt x="689927" y="530860"/>
                </a:lnTo>
                <a:lnTo>
                  <a:pt x="674624" y="532129"/>
                </a:lnTo>
                <a:lnTo>
                  <a:pt x="659853" y="533400"/>
                </a:lnTo>
                <a:lnTo>
                  <a:pt x="645541" y="534670"/>
                </a:lnTo>
                <a:lnTo>
                  <a:pt x="631647" y="535939"/>
                </a:lnTo>
                <a:lnTo>
                  <a:pt x="618172" y="537210"/>
                </a:lnTo>
                <a:lnTo>
                  <a:pt x="605091" y="539750"/>
                </a:lnTo>
                <a:lnTo>
                  <a:pt x="592378" y="541020"/>
                </a:lnTo>
                <a:lnTo>
                  <a:pt x="580034" y="543560"/>
                </a:lnTo>
                <a:lnTo>
                  <a:pt x="568032" y="546100"/>
                </a:lnTo>
                <a:lnTo>
                  <a:pt x="556361" y="548639"/>
                </a:lnTo>
                <a:lnTo>
                  <a:pt x="544995" y="549910"/>
                </a:lnTo>
                <a:lnTo>
                  <a:pt x="533920" y="552450"/>
                </a:lnTo>
                <a:lnTo>
                  <a:pt x="512533" y="558800"/>
                </a:lnTo>
                <a:lnTo>
                  <a:pt x="492125" y="563879"/>
                </a:lnTo>
                <a:lnTo>
                  <a:pt x="472528" y="568960"/>
                </a:lnTo>
                <a:lnTo>
                  <a:pt x="453605" y="575310"/>
                </a:lnTo>
                <a:lnTo>
                  <a:pt x="381723" y="599439"/>
                </a:lnTo>
                <a:lnTo>
                  <a:pt x="318769" y="617220"/>
                </a:lnTo>
                <a:lnTo>
                  <a:pt x="309410" y="618489"/>
                </a:lnTo>
                <a:lnTo>
                  <a:pt x="299897" y="621029"/>
                </a:lnTo>
                <a:lnTo>
                  <a:pt x="290233" y="622300"/>
                </a:lnTo>
                <a:close/>
              </a:path>
              <a:path w="882015" h="631189">
                <a:moveTo>
                  <a:pt x="760577" y="524510"/>
                </a:moveTo>
                <a:lnTo>
                  <a:pt x="751052" y="524510"/>
                </a:lnTo>
                <a:lnTo>
                  <a:pt x="755789" y="519429"/>
                </a:lnTo>
                <a:lnTo>
                  <a:pt x="760577" y="519429"/>
                </a:lnTo>
                <a:lnTo>
                  <a:pt x="760577" y="524510"/>
                </a:lnTo>
                <a:close/>
              </a:path>
              <a:path w="882015" h="631189">
                <a:moveTo>
                  <a:pt x="9525" y="604520"/>
                </a:moveTo>
                <a:lnTo>
                  <a:pt x="5727" y="599439"/>
                </a:lnTo>
                <a:lnTo>
                  <a:pt x="9525" y="600275"/>
                </a:lnTo>
                <a:lnTo>
                  <a:pt x="9525" y="604520"/>
                </a:lnTo>
                <a:close/>
              </a:path>
              <a:path w="882015" h="631189">
                <a:moveTo>
                  <a:pt x="9525" y="600275"/>
                </a:moveTo>
                <a:lnTo>
                  <a:pt x="5727" y="599439"/>
                </a:lnTo>
                <a:lnTo>
                  <a:pt x="9525" y="599439"/>
                </a:lnTo>
                <a:lnTo>
                  <a:pt x="9525" y="600275"/>
                </a:lnTo>
                <a:close/>
              </a:path>
              <a:path w="882015" h="631189">
                <a:moveTo>
                  <a:pt x="28587" y="604520"/>
                </a:moveTo>
                <a:lnTo>
                  <a:pt x="9525" y="604520"/>
                </a:lnTo>
                <a:lnTo>
                  <a:pt x="9525" y="600275"/>
                </a:lnTo>
                <a:lnTo>
                  <a:pt x="23050" y="603250"/>
                </a:lnTo>
                <a:lnTo>
                  <a:pt x="28587" y="604520"/>
                </a:lnTo>
                <a:close/>
              </a:path>
              <a:path w="882015" h="631189">
                <a:moveTo>
                  <a:pt x="216852" y="631189"/>
                </a:moveTo>
                <a:lnTo>
                  <a:pt x="168821" y="631189"/>
                </a:lnTo>
                <a:lnTo>
                  <a:pt x="155867" y="629920"/>
                </a:lnTo>
                <a:lnTo>
                  <a:pt x="228003" y="629920"/>
                </a:lnTo>
                <a:lnTo>
                  <a:pt x="216852" y="6311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09707" y="3883152"/>
            <a:ext cx="1243660" cy="13763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17721" y="5299862"/>
            <a:ext cx="1515554" cy="11468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82478" y="5488038"/>
            <a:ext cx="1115974" cy="7951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77715" y="5483275"/>
            <a:ext cx="1125855" cy="805180"/>
          </a:xfrm>
          <a:custGeom>
            <a:avLst/>
            <a:gdLst/>
            <a:ahLst/>
            <a:cxnLst/>
            <a:rect l="l" t="t" r="r" b="b"/>
            <a:pathLst>
              <a:path w="1125854" h="805179">
                <a:moveTo>
                  <a:pt x="163080" y="71120"/>
                </a:moveTo>
                <a:lnTo>
                  <a:pt x="153555" y="71120"/>
                </a:lnTo>
                <a:lnTo>
                  <a:pt x="153555" y="3810"/>
                </a:lnTo>
                <a:lnTo>
                  <a:pt x="153784" y="2539"/>
                </a:lnTo>
                <a:lnTo>
                  <a:pt x="154457" y="1270"/>
                </a:lnTo>
                <a:lnTo>
                  <a:pt x="155511" y="0"/>
                </a:lnTo>
                <a:lnTo>
                  <a:pt x="1123543" y="0"/>
                </a:lnTo>
                <a:lnTo>
                  <a:pt x="1124597" y="1270"/>
                </a:lnTo>
                <a:lnTo>
                  <a:pt x="1125270" y="2539"/>
                </a:lnTo>
                <a:lnTo>
                  <a:pt x="1125499" y="3810"/>
                </a:lnTo>
                <a:lnTo>
                  <a:pt x="163080" y="3810"/>
                </a:lnTo>
                <a:lnTo>
                  <a:pt x="158318" y="8889"/>
                </a:lnTo>
                <a:lnTo>
                  <a:pt x="163080" y="8889"/>
                </a:lnTo>
                <a:lnTo>
                  <a:pt x="163080" y="71120"/>
                </a:lnTo>
                <a:close/>
              </a:path>
              <a:path w="1125854" h="805179">
                <a:moveTo>
                  <a:pt x="163080" y="8889"/>
                </a:moveTo>
                <a:lnTo>
                  <a:pt x="158318" y="8889"/>
                </a:lnTo>
                <a:lnTo>
                  <a:pt x="163080" y="3810"/>
                </a:lnTo>
                <a:lnTo>
                  <a:pt x="163080" y="8889"/>
                </a:lnTo>
                <a:close/>
              </a:path>
              <a:path w="1125854" h="805179">
                <a:moveTo>
                  <a:pt x="1115974" y="8889"/>
                </a:moveTo>
                <a:lnTo>
                  <a:pt x="163080" y="8889"/>
                </a:lnTo>
                <a:lnTo>
                  <a:pt x="163080" y="3810"/>
                </a:lnTo>
                <a:lnTo>
                  <a:pt x="1115974" y="3810"/>
                </a:lnTo>
                <a:lnTo>
                  <a:pt x="1115974" y="8889"/>
                </a:lnTo>
                <a:close/>
              </a:path>
              <a:path w="1125854" h="805179">
                <a:moveTo>
                  <a:pt x="1115974" y="535939"/>
                </a:moveTo>
                <a:lnTo>
                  <a:pt x="1115974" y="3810"/>
                </a:lnTo>
                <a:lnTo>
                  <a:pt x="1120736" y="8889"/>
                </a:lnTo>
                <a:lnTo>
                  <a:pt x="1125499" y="8889"/>
                </a:lnTo>
                <a:lnTo>
                  <a:pt x="1125499" y="530860"/>
                </a:lnTo>
                <a:lnTo>
                  <a:pt x="1120711" y="530860"/>
                </a:lnTo>
                <a:lnTo>
                  <a:pt x="1115974" y="535939"/>
                </a:lnTo>
                <a:close/>
              </a:path>
              <a:path w="1125854" h="805179">
                <a:moveTo>
                  <a:pt x="1125499" y="8889"/>
                </a:moveTo>
                <a:lnTo>
                  <a:pt x="1120736" y="8889"/>
                </a:lnTo>
                <a:lnTo>
                  <a:pt x="1115974" y="3810"/>
                </a:lnTo>
                <a:lnTo>
                  <a:pt x="1125499" y="3810"/>
                </a:lnTo>
                <a:lnTo>
                  <a:pt x="1125499" y="8889"/>
                </a:lnTo>
                <a:close/>
              </a:path>
              <a:path w="1125854" h="805179">
                <a:moveTo>
                  <a:pt x="88684" y="139700"/>
                </a:moveTo>
                <a:lnTo>
                  <a:pt x="79159" y="139700"/>
                </a:lnTo>
                <a:lnTo>
                  <a:pt x="79159" y="71120"/>
                </a:lnTo>
                <a:lnTo>
                  <a:pt x="79387" y="69850"/>
                </a:lnTo>
                <a:lnTo>
                  <a:pt x="80060" y="68579"/>
                </a:lnTo>
                <a:lnTo>
                  <a:pt x="81114" y="67310"/>
                </a:lnTo>
                <a:lnTo>
                  <a:pt x="82448" y="66039"/>
                </a:lnTo>
                <a:lnTo>
                  <a:pt x="153555" y="66039"/>
                </a:lnTo>
                <a:lnTo>
                  <a:pt x="153555" y="71120"/>
                </a:lnTo>
                <a:lnTo>
                  <a:pt x="88684" y="71120"/>
                </a:lnTo>
                <a:lnTo>
                  <a:pt x="83921" y="76200"/>
                </a:lnTo>
                <a:lnTo>
                  <a:pt x="88684" y="76200"/>
                </a:lnTo>
                <a:lnTo>
                  <a:pt x="88684" y="139700"/>
                </a:lnTo>
                <a:close/>
              </a:path>
              <a:path w="1125854" h="805179">
                <a:moveTo>
                  <a:pt x="1042835" y="76200"/>
                </a:moveTo>
                <a:lnTo>
                  <a:pt x="1038072" y="76200"/>
                </a:lnTo>
                <a:lnTo>
                  <a:pt x="1033310" y="71120"/>
                </a:lnTo>
                <a:lnTo>
                  <a:pt x="163080" y="71120"/>
                </a:lnTo>
                <a:lnTo>
                  <a:pt x="163080" y="66039"/>
                </a:lnTo>
                <a:lnTo>
                  <a:pt x="1039545" y="66039"/>
                </a:lnTo>
                <a:lnTo>
                  <a:pt x="1040879" y="67310"/>
                </a:lnTo>
                <a:lnTo>
                  <a:pt x="1041933" y="68579"/>
                </a:lnTo>
                <a:lnTo>
                  <a:pt x="1042606" y="69850"/>
                </a:lnTo>
                <a:lnTo>
                  <a:pt x="1042835" y="71120"/>
                </a:lnTo>
                <a:lnTo>
                  <a:pt x="1042835" y="76200"/>
                </a:lnTo>
                <a:close/>
              </a:path>
              <a:path w="1125854" h="805179">
                <a:moveTo>
                  <a:pt x="88684" y="76200"/>
                </a:moveTo>
                <a:lnTo>
                  <a:pt x="83921" y="76200"/>
                </a:lnTo>
                <a:lnTo>
                  <a:pt x="88684" y="71120"/>
                </a:lnTo>
                <a:lnTo>
                  <a:pt x="88684" y="76200"/>
                </a:lnTo>
                <a:close/>
              </a:path>
              <a:path w="1125854" h="805179">
                <a:moveTo>
                  <a:pt x="1033310" y="76200"/>
                </a:moveTo>
                <a:lnTo>
                  <a:pt x="88684" y="76200"/>
                </a:lnTo>
                <a:lnTo>
                  <a:pt x="88684" y="71120"/>
                </a:lnTo>
                <a:lnTo>
                  <a:pt x="1033310" y="71120"/>
                </a:lnTo>
                <a:lnTo>
                  <a:pt x="1033310" y="76200"/>
                </a:lnTo>
                <a:close/>
              </a:path>
              <a:path w="1125854" h="805179">
                <a:moveTo>
                  <a:pt x="1033310" y="604520"/>
                </a:moveTo>
                <a:lnTo>
                  <a:pt x="1033310" y="71120"/>
                </a:lnTo>
                <a:lnTo>
                  <a:pt x="1038072" y="76200"/>
                </a:lnTo>
                <a:lnTo>
                  <a:pt x="1042835" y="76200"/>
                </a:lnTo>
                <a:lnTo>
                  <a:pt x="1042835" y="533153"/>
                </a:lnTo>
                <a:lnTo>
                  <a:pt x="1037818" y="533400"/>
                </a:lnTo>
                <a:lnTo>
                  <a:pt x="1038326" y="543560"/>
                </a:lnTo>
                <a:lnTo>
                  <a:pt x="1042835" y="543560"/>
                </a:lnTo>
                <a:lnTo>
                  <a:pt x="1042835" y="599439"/>
                </a:lnTo>
                <a:lnTo>
                  <a:pt x="1038021" y="599439"/>
                </a:lnTo>
                <a:lnTo>
                  <a:pt x="1033310" y="604520"/>
                </a:lnTo>
                <a:close/>
              </a:path>
              <a:path w="1125854" h="805179">
                <a:moveTo>
                  <a:pt x="275996" y="803910"/>
                </a:moveTo>
                <a:lnTo>
                  <a:pt x="198132" y="803910"/>
                </a:lnTo>
                <a:lnTo>
                  <a:pt x="163804" y="801370"/>
                </a:lnTo>
                <a:lnTo>
                  <a:pt x="145948" y="798829"/>
                </a:lnTo>
                <a:lnTo>
                  <a:pt x="127380" y="797560"/>
                </a:lnTo>
                <a:lnTo>
                  <a:pt x="108318" y="795020"/>
                </a:lnTo>
                <a:lnTo>
                  <a:pt x="88684" y="791210"/>
                </a:lnTo>
                <a:lnTo>
                  <a:pt x="68414" y="788670"/>
                </a:lnTo>
                <a:lnTo>
                  <a:pt x="25971" y="781050"/>
                </a:lnTo>
                <a:lnTo>
                  <a:pt x="3810" y="775970"/>
                </a:lnTo>
                <a:lnTo>
                  <a:pt x="2298" y="775970"/>
                </a:lnTo>
                <a:lnTo>
                  <a:pt x="1079" y="774700"/>
                </a:lnTo>
                <a:lnTo>
                  <a:pt x="279" y="773429"/>
                </a:lnTo>
                <a:lnTo>
                  <a:pt x="0" y="770889"/>
                </a:lnTo>
                <a:lnTo>
                  <a:pt x="0" y="139700"/>
                </a:lnTo>
                <a:lnTo>
                  <a:pt x="241" y="138429"/>
                </a:lnTo>
                <a:lnTo>
                  <a:pt x="914" y="137160"/>
                </a:lnTo>
                <a:lnTo>
                  <a:pt x="1968" y="135889"/>
                </a:lnTo>
                <a:lnTo>
                  <a:pt x="3289" y="135889"/>
                </a:lnTo>
                <a:lnTo>
                  <a:pt x="4762" y="134620"/>
                </a:lnTo>
                <a:lnTo>
                  <a:pt x="79159" y="134620"/>
                </a:lnTo>
                <a:lnTo>
                  <a:pt x="79159" y="139700"/>
                </a:lnTo>
                <a:lnTo>
                  <a:pt x="9525" y="139700"/>
                </a:lnTo>
                <a:lnTo>
                  <a:pt x="4762" y="144779"/>
                </a:lnTo>
                <a:lnTo>
                  <a:pt x="9525" y="144779"/>
                </a:lnTo>
                <a:lnTo>
                  <a:pt x="9525" y="767079"/>
                </a:lnTo>
                <a:lnTo>
                  <a:pt x="5727" y="767079"/>
                </a:lnTo>
                <a:lnTo>
                  <a:pt x="9525" y="770889"/>
                </a:lnTo>
                <a:lnTo>
                  <a:pt x="27825" y="770889"/>
                </a:lnTo>
                <a:lnTo>
                  <a:pt x="49314" y="774700"/>
                </a:lnTo>
                <a:lnTo>
                  <a:pt x="70078" y="778510"/>
                </a:lnTo>
                <a:lnTo>
                  <a:pt x="90208" y="782320"/>
                </a:lnTo>
                <a:lnTo>
                  <a:pt x="109715" y="784860"/>
                </a:lnTo>
                <a:lnTo>
                  <a:pt x="128612" y="787400"/>
                </a:lnTo>
                <a:lnTo>
                  <a:pt x="146951" y="789939"/>
                </a:lnTo>
                <a:lnTo>
                  <a:pt x="164731" y="791210"/>
                </a:lnTo>
                <a:lnTo>
                  <a:pt x="181978" y="792479"/>
                </a:lnTo>
                <a:lnTo>
                  <a:pt x="198716" y="793750"/>
                </a:lnTo>
                <a:lnTo>
                  <a:pt x="214972" y="795020"/>
                </a:lnTo>
                <a:lnTo>
                  <a:pt x="357149" y="795020"/>
                </a:lnTo>
                <a:lnTo>
                  <a:pt x="344335" y="797560"/>
                </a:lnTo>
                <a:lnTo>
                  <a:pt x="331266" y="798829"/>
                </a:lnTo>
                <a:lnTo>
                  <a:pt x="317906" y="801370"/>
                </a:lnTo>
                <a:lnTo>
                  <a:pt x="304342" y="802639"/>
                </a:lnTo>
                <a:lnTo>
                  <a:pt x="290245" y="802639"/>
                </a:lnTo>
                <a:lnTo>
                  <a:pt x="275996" y="803910"/>
                </a:lnTo>
                <a:close/>
              </a:path>
              <a:path w="1125854" h="805179">
                <a:moveTo>
                  <a:pt x="970254" y="144779"/>
                </a:moveTo>
                <a:lnTo>
                  <a:pt x="965492" y="144779"/>
                </a:lnTo>
                <a:lnTo>
                  <a:pt x="960729" y="139700"/>
                </a:lnTo>
                <a:lnTo>
                  <a:pt x="88684" y="139700"/>
                </a:lnTo>
                <a:lnTo>
                  <a:pt x="88684" y="134620"/>
                </a:lnTo>
                <a:lnTo>
                  <a:pt x="965492" y="134620"/>
                </a:lnTo>
                <a:lnTo>
                  <a:pt x="966952" y="135889"/>
                </a:lnTo>
                <a:lnTo>
                  <a:pt x="968286" y="135889"/>
                </a:lnTo>
                <a:lnTo>
                  <a:pt x="969340" y="137160"/>
                </a:lnTo>
                <a:lnTo>
                  <a:pt x="970013" y="138429"/>
                </a:lnTo>
                <a:lnTo>
                  <a:pt x="970254" y="139700"/>
                </a:lnTo>
                <a:lnTo>
                  <a:pt x="970254" y="144779"/>
                </a:lnTo>
                <a:close/>
              </a:path>
              <a:path w="1125854" h="805179">
                <a:moveTo>
                  <a:pt x="9525" y="144779"/>
                </a:moveTo>
                <a:lnTo>
                  <a:pt x="4762" y="144779"/>
                </a:lnTo>
                <a:lnTo>
                  <a:pt x="9525" y="139700"/>
                </a:lnTo>
                <a:lnTo>
                  <a:pt x="9525" y="144779"/>
                </a:lnTo>
                <a:close/>
              </a:path>
              <a:path w="1125854" h="805179">
                <a:moveTo>
                  <a:pt x="960729" y="144779"/>
                </a:moveTo>
                <a:lnTo>
                  <a:pt x="9525" y="144779"/>
                </a:lnTo>
                <a:lnTo>
                  <a:pt x="9525" y="139700"/>
                </a:lnTo>
                <a:lnTo>
                  <a:pt x="960729" y="139700"/>
                </a:lnTo>
                <a:lnTo>
                  <a:pt x="960729" y="144779"/>
                </a:lnTo>
                <a:close/>
              </a:path>
              <a:path w="1125854" h="805179">
                <a:moveTo>
                  <a:pt x="960729" y="669289"/>
                </a:moveTo>
                <a:lnTo>
                  <a:pt x="960729" y="139700"/>
                </a:lnTo>
                <a:lnTo>
                  <a:pt x="965492" y="144779"/>
                </a:lnTo>
                <a:lnTo>
                  <a:pt x="970254" y="144779"/>
                </a:lnTo>
                <a:lnTo>
                  <a:pt x="970254" y="602202"/>
                </a:lnTo>
                <a:lnTo>
                  <a:pt x="965047" y="603250"/>
                </a:lnTo>
                <a:lnTo>
                  <a:pt x="965923" y="612139"/>
                </a:lnTo>
                <a:lnTo>
                  <a:pt x="970254" y="612139"/>
                </a:lnTo>
                <a:lnTo>
                  <a:pt x="970254" y="664210"/>
                </a:lnTo>
                <a:lnTo>
                  <a:pt x="965453" y="664210"/>
                </a:lnTo>
                <a:lnTo>
                  <a:pt x="960729" y="669289"/>
                </a:lnTo>
                <a:close/>
              </a:path>
              <a:path w="1125854" h="805179">
                <a:moveTo>
                  <a:pt x="1042835" y="543116"/>
                </a:moveTo>
                <a:lnTo>
                  <a:pt x="1042835" y="533153"/>
                </a:lnTo>
                <a:lnTo>
                  <a:pt x="1090218" y="530860"/>
                </a:lnTo>
                <a:lnTo>
                  <a:pt x="1115974" y="530860"/>
                </a:lnTo>
                <a:lnTo>
                  <a:pt x="1115974" y="535939"/>
                </a:lnTo>
                <a:lnTo>
                  <a:pt x="1125499" y="535939"/>
                </a:lnTo>
                <a:lnTo>
                  <a:pt x="1125270" y="537210"/>
                </a:lnTo>
                <a:lnTo>
                  <a:pt x="1124597" y="538479"/>
                </a:lnTo>
                <a:lnTo>
                  <a:pt x="1123556" y="539750"/>
                </a:lnTo>
                <a:lnTo>
                  <a:pt x="1105420" y="539750"/>
                </a:lnTo>
                <a:lnTo>
                  <a:pt x="1090485" y="541020"/>
                </a:lnTo>
                <a:lnTo>
                  <a:pt x="1064158" y="541020"/>
                </a:lnTo>
                <a:lnTo>
                  <a:pt x="1042835" y="543116"/>
                </a:lnTo>
                <a:close/>
              </a:path>
              <a:path w="1125854" h="805179">
                <a:moveTo>
                  <a:pt x="1125499" y="535939"/>
                </a:moveTo>
                <a:lnTo>
                  <a:pt x="1115974" y="535939"/>
                </a:lnTo>
                <a:lnTo>
                  <a:pt x="1120711" y="530860"/>
                </a:lnTo>
                <a:lnTo>
                  <a:pt x="1125499" y="530860"/>
                </a:lnTo>
                <a:lnTo>
                  <a:pt x="1125499" y="535939"/>
                </a:lnTo>
                <a:close/>
              </a:path>
              <a:path w="1125854" h="805179">
                <a:moveTo>
                  <a:pt x="1038326" y="543560"/>
                </a:moveTo>
                <a:lnTo>
                  <a:pt x="1037818" y="533400"/>
                </a:lnTo>
                <a:lnTo>
                  <a:pt x="1042835" y="533153"/>
                </a:lnTo>
                <a:lnTo>
                  <a:pt x="1042835" y="543116"/>
                </a:lnTo>
                <a:lnTo>
                  <a:pt x="1038326" y="543560"/>
                </a:lnTo>
                <a:close/>
              </a:path>
              <a:path w="1125854" h="805179">
                <a:moveTo>
                  <a:pt x="1042835" y="543560"/>
                </a:moveTo>
                <a:lnTo>
                  <a:pt x="1038326" y="543560"/>
                </a:lnTo>
                <a:lnTo>
                  <a:pt x="1042835" y="543116"/>
                </a:lnTo>
                <a:lnTo>
                  <a:pt x="1042835" y="543560"/>
                </a:lnTo>
                <a:close/>
              </a:path>
              <a:path w="1125854" h="805179">
                <a:moveTo>
                  <a:pt x="972096" y="612139"/>
                </a:moveTo>
                <a:lnTo>
                  <a:pt x="970254" y="612139"/>
                </a:lnTo>
                <a:lnTo>
                  <a:pt x="970254" y="602202"/>
                </a:lnTo>
                <a:lnTo>
                  <a:pt x="971359" y="601979"/>
                </a:lnTo>
                <a:lnTo>
                  <a:pt x="987818" y="600710"/>
                </a:lnTo>
                <a:lnTo>
                  <a:pt x="998943" y="600710"/>
                </a:lnTo>
                <a:lnTo>
                  <a:pt x="1011275" y="599439"/>
                </a:lnTo>
                <a:lnTo>
                  <a:pt x="1033310" y="599439"/>
                </a:lnTo>
                <a:lnTo>
                  <a:pt x="1033310" y="604520"/>
                </a:lnTo>
                <a:lnTo>
                  <a:pt x="1042835" y="604520"/>
                </a:lnTo>
                <a:lnTo>
                  <a:pt x="1042606" y="605789"/>
                </a:lnTo>
                <a:lnTo>
                  <a:pt x="1041946" y="607060"/>
                </a:lnTo>
                <a:lnTo>
                  <a:pt x="1040904" y="608329"/>
                </a:lnTo>
                <a:lnTo>
                  <a:pt x="1038136" y="608329"/>
                </a:lnTo>
                <a:lnTo>
                  <a:pt x="1024597" y="609600"/>
                </a:lnTo>
                <a:lnTo>
                  <a:pt x="999464" y="609600"/>
                </a:lnTo>
                <a:lnTo>
                  <a:pt x="988479" y="610870"/>
                </a:lnTo>
                <a:lnTo>
                  <a:pt x="972096" y="612139"/>
                </a:lnTo>
                <a:close/>
              </a:path>
              <a:path w="1125854" h="805179">
                <a:moveTo>
                  <a:pt x="1042835" y="604520"/>
                </a:moveTo>
                <a:lnTo>
                  <a:pt x="1033310" y="604520"/>
                </a:lnTo>
                <a:lnTo>
                  <a:pt x="1038021" y="599439"/>
                </a:lnTo>
                <a:lnTo>
                  <a:pt x="1042835" y="599439"/>
                </a:lnTo>
                <a:lnTo>
                  <a:pt x="1042835" y="604520"/>
                </a:lnTo>
                <a:close/>
              </a:path>
              <a:path w="1125854" h="805179">
                <a:moveTo>
                  <a:pt x="970254" y="612139"/>
                </a:moveTo>
                <a:lnTo>
                  <a:pt x="965923" y="612139"/>
                </a:lnTo>
                <a:lnTo>
                  <a:pt x="965047" y="603250"/>
                </a:lnTo>
                <a:lnTo>
                  <a:pt x="970254" y="602202"/>
                </a:lnTo>
                <a:lnTo>
                  <a:pt x="970254" y="612139"/>
                </a:lnTo>
                <a:close/>
              </a:path>
              <a:path w="1125854" h="805179">
                <a:moveTo>
                  <a:pt x="417931" y="782320"/>
                </a:moveTo>
                <a:lnTo>
                  <a:pt x="380174" y="782320"/>
                </a:lnTo>
                <a:lnTo>
                  <a:pt x="392226" y="779779"/>
                </a:lnTo>
                <a:lnTo>
                  <a:pt x="404025" y="775970"/>
                </a:lnTo>
                <a:lnTo>
                  <a:pt x="415671" y="773429"/>
                </a:lnTo>
                <a:lnTo>
                  <a:pt x="427202" y="770889"/>
                </a:lnTo>
                <a:lnTo>
                  <a:pt x="438619" y="767079"/>
                </a:lnTo>
                <a:lnTo>
                  <a:pt x="461263" y="760729"/>
                </a:lnTo>
                <a:lnTo>
                  <a:pt x="483730" y="754379"/>
                </a:lnTo>
                <a:lnTo>
                  <a:pt x="575678" y="723900"/>
                </a:lnTo>
                <a:lnTo>
                  <a:pt x="600049" y="716279"/>
                </a:lnTo>
                <a:lnTo>
                  <a:pt x="638327" y="704850"/>
                </a:lnTo>
                <a:lnTo>
                  <a:pt x="651649" y="702310"/>
                </a:lnTo>
                <a:lnTo>
                  <a:pt x="679234" y="694689"/>
                </a:lnTo>
                <a:lnTo>
                  <a:pt x="693547" y="692150"/>
                </a:lnTo>
                <a:lnTo>
                  <a:pt x="708240" y="688339"/>
                </a:lnTo>
                <a:lnTo>
                  <a:pt x="738835" y="683260"/>
                </a:lnTo>
                <a:lnTo>
                  <a:pt x="805421" y="673100"/>
                </a:lnTo>
                <a:lnTo>
                  <a:pt x="823353" y="671829"/>
                </a:lnTo>
                <a:lnTo>
                  <a:pt x="841832" y="669289"/>
                </a:lnTo>
                <a:lnTo>
                  <a:pt x="900772" y="665479"/>
                </a:lnTo>
                <a:lnTo>
                  <a:pt x="921677" y="665479"/>
                </a:lnTo>
                <a:lnTo>
                  <a:pt x="943228" y="664210"/>
                </a:lnTo>
                <a:lnTo>
                  <a:pt x="960729" y="664210"/>
                </a:lnTo>
                <a:lnTo>
                  <a:pt x="960729" y="669289"/>
                </a:lnTo>
                <a:lnTo>
                  <a:pt x="970254" y="669289"/>
                </a:lnTo>
                <a:lnTo>
                  <a:pt x="970013" y="670560"/>
                </a:lnTo>
                <a:lnTo>
                  <a:pt x="969352" y="671829"/>
                </a:lnTo>
                <a:lnTo>
                  <a:pt x="968298" y="673100"/>
                </a:lnTo>
                <a:lnTo>
                  <a:pt x="966977" y="674370"/>
                </a:lnTo>
                <a:lnTo>
                  <a:pt x="921994" y="674370"/>
                </a:lnTo>
                <a:lnTo>
                  <a:pt x="901166" y="675639"/>
                </a:lnTo>
                <a:lnTo>
                  <a:pt x="881049" y="676910"/>
                </a:lnTo>
                <a:lnTo>
                  <a:pt x="861542" y="678179"/>
                </a:lnTo>
                <a:lnTo>
                  <a:pt x="842632" y="679450"/>
                </a:lnTo>
                <a:lnTo>
                  <a:pt x="824293" y="680720"/>
                </a:lnTo>
                <a:lnTo>
                  <a:pt x="806500" y="683260"/>
                </a:lnTo>
                <a:lnTo>
                  <a:pt x="789241" y="684529"/>
                </a:lnTo>
                <a:lnTo>
                  <a:pt x="772490" y="687070"/>
                </a:lnTo>
                <a:lnTo>
                  <a:pt x="756221" y="689610"/>
                </a:lnTo>
                <a:lnTo>
                  <a:pt x="740410" y="692150"/>
                </a:lnTo>
                <a:lnTo>
                  <a:pt x="725042" y="694689"/>
                </a:lnTo>
                <a:lnTo>
                  <a:pt x="710082" y="698500"/>
                </a:lnTo>
                <a:lnTo>
                  <a:pt x="695528" y="701039"/>
                </a:lnTo>
                <a:lnTo>
                  <a:pt x="681342" y="704850"/>
                </a:lnTo>
                <a:lnTo>
                  <a:pt x="667499" y="707389"/>
                </a:lnTo>
                <a:lnTo>
                  <a:pt x="653986" y="711200"/>
                </a:lnTo>
                <a:lnTo>
                  <a:pt x="640778" y="715010"/>
                </a:lnTo>
                <a:lnTo>
                  <a:pt x="627849" y="717550"/>
                </a:lnTo>
                <a:lnTo>
                  <a:pt x="602729" y="725170"/>
                </a:lnTo>
                <a:lnTo>
                  <a:pt x="578497" y="732789"/>
                </a:lnTo>
                <a:lnTo>
                  <a:pt x="486562" y="763270"/>
                </a:lnTo>
                <a:lnTo>
                  <a:pt x="463930" y="769620"/>
                </a:lnTo>
                <a:lnTo>
                  <a:pt x="441134" y="777239"/>
                </a:lnTo>
                <a:lnTo>
                  <a:pt x="417931" y="782320"/>
                </a:lnTo>
                <a:close/>
              </a:path>
              <a:path w="1125854" h="805179">
                <a:moveTo>
                  <a:pt x="970254" y="669289"/>
                </a:moveTo>
                <a:lnTo>
                  <a:pt x="960729" y="669289"/>
                </a:lnTo>
                <a:lnTo>
                  <a:pt x="965453" y="664210"/>
                </a:lnTo>
                <a:lnTo>
                  <a:pt x="970254" y="664210"/>
                </a:lnTo>
                <a:lnTo>
                  <a:pt x="970254" y="669289"/>
                </a:lnTo>
                <a:close/>
              </a:path>
              <a:path w="1125854" h="805179">
                <a:moveTo>
                  <a:pt x="9525" y="770889"/>
                </a:moveTo>
                <a:lnTo>
                  <a:pt x="5727" y="767079"/>
                </a:lnTo>
                <a:lnTo>
                  <a:pt x="9525" y="767732"/>
                </a:lnTo>
                <a:lnTo>
                  <a:pt x="9525" y="770889"/>
                </a:lnTo>
                <a:close/>
              </a:path>
              <a:path w="1125854" h="805179">
                <a:moveTo>
                  <a:pt x="9525" y="767732"/>
                </a:moveTo>
                <a:lnTo>
                  <a:pt x="5727" y="767079"/>
                </a:lnTo>
                <a:lnTo>
                  <a:pt x="9525" y="767079"/>
                </a:lnTo>
                <a:lnTo>
                  <a:pt x="9525" y="767732"/>
                </a:lnTo>
                <a:close/>
              </a:path>
              <a:path w="1125854" h="805179">
                <a:moveTo>
                  <a:pt x="27889" y="770889"/>
                </a:moveTo>
                <a:lnTo>
                  <a:pt x="9525" y="770889"/>
                </a:lnTo>
                <a:lnTo>
                  <a:pt x="9525" y="767732"/>
                </a:lnTo>
                <a:lnTo>
                  <a:pt x="27889" y="770889"/>
                </a:lnTo>
                <a:close/>
              </a:path>
              <a:path w="1125854" h="805179">
                <a:moveTo>
                  <a:pt x="357149" y="795020"/>
                </a:moveTo>
                <a:lnTo>
                  <a:pt x="260959" y="795020"/>
                </a:lnTo>
                <a:lnTo>
                  <a:pt x="275577" y="793750"/>
                </a:lnTo>
                <a:lnTo>
                  <a:pt x="289648" y="793750"/>
                </a:lnTo>
                <a:lnTo>
                  <a:pt x="303542" y="792479"/>
                </a:lnTo>
                <a:lnTo>
                  <a:pt x="317017" y="791210"/>
                </a:lnTo>
                <a:lnTo>
                  <a:pt x="330187" y="789939"/>
                </a:lnTo>
                <a:lnTo>
                  <a:pt x="343077" y="788670"/>
                </a:lnTo>
                <a:lnTo>
                  <a:pt x="355701" y="786129"/>
                </a:lnTo>
                <a:lnTo>
                  <a:pt x="368084" y="783589"/>
                </a:lnTo>
                <a:lnTo>
                  <a:pt x="380250" y="781050"/>
                </a:lnTo>
                <a:lnTo>
                  <a:pt x="380174" y="782320"/>
                </a:lnTo>
                <a:lnTo>
                  <a:pt x="417931" y="782320"/>
                </a:lnTo>
                <a:lnTo>
                  <a:pt x="406133" y="786129"/>
                </a:lnTo>
                <a:lnTo>
                  <a:pt x="369709" y="793750"/>
                </a:lnTo>
                <a:lnTo>
                  <a:pt x="357149" y="795020"/>
                </a:lnTo>
                <a:close/>
              </a:path>
              <a:path w="1125854" h="805179">
                <a:moveTo>
                  <a:pt x="246151" y="805179"/>
                </a:moveTo>
                <a:lnTo>
                  <a:pt x="230619" y="803910"/>
                </a:lnTo>
                <a:lnTo>
                  <a:pt x="261277" y="803910"/>
                </a:lnTo>
                <a:lnTo>
                  <a:pt x="246151" y="805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5622" y="428979"/>
            <a:ext cx="3488690" cy="710565"/>
          </a:xfrm>
          <a:custGeom>
            <a:avLst/>
            <a:gdLst/>
            <a:ahLst/>
            <a:cxnLst/>
            <a:rect l="l" t="t" r="r" b="b"/>
            <a:pathLst>
              <a:path w="3488690" h="710565">
                <a:moveTo>
                  <a:pt x="3311652" y="710184"/>
                </a:moveTo>
                <a:lnTo>
                  <a:pt x="0" y="710184"/>
                </a:lnTo>
                <a:lnTo>
                  <a:pt x="176784" y="0"/>
                </a:lnTo>
                <a:lnTo>
                  <a:pt x="3488436" y="0"/>
                </a:lnTo>
                <a:lnTo>
                  <a:pt x="3311652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55135" y="414527"/>
            <a:ext cx="599440" cy="710565"/>
          </a:xfrm>
          <a:custGeom>
            <a:avLst/>
            <a:gdLst/>
            <a:ahLst/>
            <a:cxnLst/>
            <a:rect l="l" t="t" r="r" b="b"/>
            <a:pathLst>
              <a:path w="599439" h="710565">
                <a:moveTo>
                  <a:pt x="414527" y="710184"/>
                </a:moveTo>
                <a:lnTo>
                  <a:pt x="0" y="710184"/>
                </a:lnTo>
                <a:lnTo>
                  <a:pt x="184403" y="0"/>
                </a:lnTo>
                <a:lnTo>
                  <a:pt x="598931" y="0"/>
                </a:lnTo>
                <a:lnTo>
                  <a:pt x="414527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54067" y="414527"/>
            <a:ext cx="443865" cy="710565"/>
          </a:xfrm>
          <a:custGeom>
            <a:avLst/>
            <a:gdLst/>
            <a:ahLst/>
            <a:cxnLst/>
            <a:rect l="l" t="t" r="r" b="b"/>
            <a:pathLst>
              <a:path w="443864" h="710565">
                <a:moveTo>
                  <a:pt x="259080" y="710184"/>
                </a:moveTo>
                <a:lnTo>
                  <a:pt x="0" y="710184"/>
                </a:lnTo>
                <a:lnTo>
                  <a:pt x="184404" y="0"/>
                </a:lnTo>
                <a:lnTo>
                  <a:pt x="443484" y="0"/>
                </a:lnTo>
                <a:lnTo>
                  <a:pt x="259080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5573" y="1115771"/>
            <a:ext cx="6396355" cy="0"/>
          </a:xfrm>
          <a:custGeom>
            <a:avLst/>
            <a:gdLst/>
            <a:ahLst/>
            <a:cxnLst/>
            <a:rect l="l" t="t" r="r" b="b"/>
            <a:pathLst>
              <a:path w="6396355">
                <a:moveTo>
                  <a:pt x="0" y="0"/>
                </a:moveTo>
                <a:lnTo>
                  <a:pt x="6396024" y="0"/>
                </a:lnTo>
              </a:path>
            </a:pathLst>
          </a:custGeom>
          <a:ln w="7620">
            <a:solidFill>
              <a:srgbClr val="13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993" y="1295400"/>
            <a:ext cx="10655935" cy="0"/>
          </a:xfrm>
          <a:custGeom>
            <a:avLst/>
            <a:gdLst/>
            <a:ahLst/>
            <a:cxnLst/>
            <a:rect l="l" t="t" r="r" b="b"/>
            <a:pathLst>
              <a:path w="10655935">
                <a:moveTo>
                  <a:pt x="0" y="0"/>
                </a:moveTo>
                <a:lnTo>
                  <a:pt x="10655668" y="0"/>
                </a:lnTo>
              </a:path>
            </a:pathLst>
          </a:custGeom>
          <a:ln w="76200">
            <a:solidFill>
              <a:srgbClr val="149F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34811" y="3534155"/>
            <a:ext cx="2482595" cy="19857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49296" y="3586076"/>
            <a:ext cx="1256488" cy="13647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72200" y="3886200"/>
            <a:ext cx="599440" cy="614045"/>
          </a:xfrm>
          <a:custGeom>
            <a:avLst/>
            <a:gdLst/>
            <a:ahLst/>
            <a:cxnLst/>
            <a:rect l="l" t="t" r="r" b="b"/>
            <a:pathLst>
              <a:path w="599440" h="614045">
                <a:moveTo>
                  <a:pt x="599084" y="613537"/>
                </a:moveTo>
                <a:lnTo>
                  <a:pt x="0" y="613537"/>
                </a:lnTo>
                <a:lnTo>
                  <a:pt x="0" y="0"/>
                </a:lnTo>
                <a:lnTo>
                  <a:pt x="599084" y="0"/>
                </a:lnTo>
                <a:lnTo>
                  <a:pt x="599084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588137"/>
                </a:lnTo>
                <a:lnTo>
                  <a:pt x="12700" y="588137"/>
                </a:lnTo>
                <a:lnTo>
                  <a:pt x="25400" y="600837"/>
                </a:lnTo>
                <a:lnTo>
                  <a:pt x="599084" y="600837"/>
                </a:lnTo>
                <a:lnTo>
                  <a:pt x="599084" y="613537"/>
                </a:lnTo>
                <a:close/>
              </a:path>
              <a:path w="599440" h="614045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599440" h="614045">
                <a:moveTo>
                  <a:pt x="573684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573684" y="12700"/>
                </a:lnTo>
                <a:lnTo>
                  <a:pt x="573684" y="25400"/>
                </a:lnTo>
                <a:close/>
              </a:path>
              <a:path w="599440" h="614045">
                <a:moveTo>
                  <a:pt x="573684" y="600837"/>
                </a:moveTo>
                <a:lnTo>
                  <a:pt x="573684" y="12700"/>
                </a:lnTo>
                <a:lnTo>
                  <a:pt x="586384" y="25400"/>
                </a:lnTo>
                <a:lnTo>
                  <a:pt x="599084" y="25400"/>
                </a:lnTo>
                <a:lnTo>
                  <a:pt x="599084" y="588137"/>
                </a:lnTo>
                <a:lnTo>
                  <a:pt x="586384" y="588137"/>
                </a:lnTo>
                <a:lnTo>
                  <a:pt x="573684" y="600837"/>
                </a:lnTo>
                <a:close/>
              </a:path>
              <a:path w="599440" h="614045">
                <a:moveTo>
                  <a:pt x="599084" y="25400"/>
                </a:moveTo>
                <a:lnTo>
                  <a:pt x="586384" y="25400"/>
                </a:lnTo>
                <a:lnTo>
                  <a:pt x="573684" y="12700"/>
                </a:lnTo>
                <a:lnTo>
                  <a:pt x="599084" y="12700"/>
                </a:lnTo>
                <a:lnTo>
                  <a:pt x="599084" y="25400"/>
                </a:lnTo>
                <a:close/>
              </a:path>
              <a:path w="599440" h="614045">
                <a:moveTo>
                  <a:pt x="25400" y="600837"/>
                </a:moveTo>
                <a:lnTo>
                  <a:pt x="12700" y="588137"/>
                </a:lnTo>
                <a:lnTo>
                  <a:pt x="25400" y="588137"/>
                </a:lnTo>
                <a:lnTo>
                  <a:pt x="25400" y="600837"/>
                </a:lnTo>
                <a:close/>
              </a:path>
              <a:path w="599440" h="614045">
                <a:moveTo>
                  <a:pt x="573684" y="600837"/>
                </a:moveTo>
                <a:lnTo>
                  <a:pt x="25400" y="600837"/>
                </a:lnTo>
                <a:lnTo>
                  <a:pt x="25400" y="588137"/>
                </a:lnTo>
                <a:lnTo>
                  <a:pt x="573684" y="588137"/>
                </a:lnTo>
                <a:lnTo>
                  <a:pt x="573684" y="600837"/>
                </a:lnTo>
                <a:close/>
              </a:path>
              <a:path w="599440" h="614045">
                <a:moveTo>
                  <a:pt x="599084" y="600837"/>
                </a:moveTo>
                <a:lnTo>
                  <a:pt x="573684" y="600837"/>
                </a:lnTo>
                <a:lnTo>
                  <a:pt x="586384" y="588137"/>
                </a:lnTo>
                <a:lnTo>
                  <a:pt x="599084" y="588137"/>
                </a:lnTo>
                <a:lnTo>
                  <a:pt x="599084" y="6008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16622" y="4140776"/>
            <a:ext cx="701040" cy="520065"/>
          </a:xfrm>
          <a:custGeom>
            <a:avLst/>
            <a:gdLst/>
            <a:ahLst/>
            <a:cxnLst/>
            <a:rect l="l" t="t" r="r" b="b"/>
            <a:pathLst>
              <a:path w="701040" h="520064">
                <a:moveTo>
                  <a:pt x="440436" y="519684"/>
                </a:moveTo>
                <a:lnTo>
                  <a:pt x="440436" y="390144"/>
                </a:lnTo>
                <a:lnTo>
                  <a:pt x="0" y="390144"/>
                </a:lnTo>
                <a:lnTo>
                  <a:pt x="0" y="129539"/>
                </a:lnTo>
                <a:lnTo>
                  <a:pt x="440436" y="129539"/>
                </a:lnTo>
                <a:lnTo>
                  <a:pt x="440436" y="0"/>
                </a:lnTo>
                <a:lnTo>
                  <a:pt x="701040" y="260604"/>
                </a:lnTo>
                <a:lnTo>
                  <a:pt x="440436" y="51968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38451" y="4095369"/>
            <a:ext cx="716280" cy="549910"/>
          </a:xfrm>
          <a:custGeom>
            <a:avLst/>
            <a:gdLst/>
            <a:ahLst/>
            <a:cxnLst/>
            <a:rect l="l" t="t" r="r" b="b"/>
            <a:pathLst>
              <a:path w="716279" h="549910">
                <a:moveTo>
                  <a:pt x="440867" y="145072"/>
                </a:moveTo>
                <a:lnTo>
                  <a:pt x="440867" y="0"/>
                </a:lnTo>
                <a:lnTo>
                  <a:pt x="456196" y="15328"/>
                </a:lnTo>
                <a:lnTo>
                  <a:pt x="453567" y="15328"/>
                </a:lnTo>
                <a:lnTo>
                  <a:pt x="442734" y="19824"/>
                </a:lnTo>
                <a:lnTo>
                  <a:pt x="453567" y="30657"/>
                </a:lnTo>
                <a:lnTo>
                  <a:pt x="453567" y="138722"/>
                </a:lnTo>
                <a:lnTo>
                  <a:pt x="447217" y="138722"/>
                </a:lnTo>
                <a:lnTo>
                  <a:pt x="440867" y="145072"/>
                </a:lnTo>
                <a:close/>
              </a:path>
              <a:path w="716279" h="549910">
                <a:moveTo>
                  <a:pt x="453567" y="30657"/>
                </a:moveTo>
                <a:lnTo>
                  <a:pt x="442734" y="19824"/>
                </a:lnTo>
                <a:lnTo>
                  <a:pt x="453567" y="15328"/>
                </a:lnTo>
                <a:lnTo>
                  <a:pt x="453567" y="30657"/>
                </a:lnTo>
                <a:close/>
              </a:path>
              <a:path w="716279" h="549910">
                <a:moveTo>
                  <a:pt x="697718" y="274808"/>
                </a:moveTo>
                <a:lnTo>
                  <a:pt x="453567" y="30657"/>
                </a:lnTo>
                <a:lnTo>
                  <a:pt x="453567" y="15328"/>
                </a:lnTo>
                <a:lnTo>
                  <a:pt x="456196" y="15328"/>
                </a:lnTo>
                <a:lnTo>
                  <a:pt x="711187" y="270319"/>
                </a:lnTo>
                <a:lnTo>
                  <a:pt x="702208" y="270319"/>
                </a:lnTo>
                <a:lnTo>
                  <a:pt x="697718" y="274808"/>
                </a:lnTo>
                <a:close/>
              </a:path>
              <a:path w="716279" h="549910">
                <a:moveTo>
                  <a:pt x="440867" y="410895"/>
                </a:moveTo>
                <a:lnTo>
                  <a:pt x="0" y="410895"/>
                </a:lnTo>
                <a:lnTo>
                  <a:pt x="0" y="138722"/>
                </a:lnTo>
                <a:lnTo>
                  <a:pt x="440867" y="138722"/>
                </a:lnTo>
                <a:lnTo>
                  <a:pt x="440867" y="145072"/>
                </a:lnTo>
                <a:lnTo>
                  <a:pt x="12700" y="145072"/>
                </a:lnTo>
                <a:lnTo>
                  <a:pt x="6350" y="151422"/>
                </a:lnTo>
                <a:lnTo>
                  <a:pt x="12700" y="151422"/>
                </a:lnTo>
                <a:lnTo>
                  <a:pt x="12700" y="398195"/>
                </a:lnTo>
                <a:lnTo>
                  <a:pt x="6350" y="398195"/>
                </a:lnTo>
                <a:lnTo>
                  <a:pt x="12700" y="404545"/>
                </a:lnTo>
                <a:lnTo>
                  <a:pt x="440867" y="404545"/>
                </a:lnTo>
                <a:lnTo>
                  <a:pt x="440867" y="410895"/>
                </a:lnTo>
                <a:close/>
              </a:path>
              <a:path w="716279" h="549910">
                <a:moveTo>
                  <a:pt x="453567" y="151422"/>
                </a:moveTo>
                <a:lnTo>
                  <a:pt x="12700" y="151422"/>
                </a:lnTo>
                <a:lnTo>
                  <a:pt x="12700" y="145072"/>
                </a:lnTo>
                <a:lnTo>
                  <a:pt x="440867" y="145072"/>
                </a:lnTo>
                <a:lnTo>
                  <a:pt x="447217" y="138722"/>
                </a:lnTo>
                <a:lnTo>
                  <a:pt x="453567" y="138722"/>
                </a:lnTo>
                <a:lnTo>
                  <a:pt x="453567" y="151422"/>
                </a:lnTo>
                <a:close/>
              </a:path>
              <a:path w="716279" h="549910">
                <a:moveTo>
                  <a:pt x="12700" y="151422"/>
                </a:moveTo>
                <a:lnTo>
                  <a:pt x="6350" y="151422"/>
                </a:lnTo>
                <a:lnTo>
                  <a:pt x="12700" y="145072"/>
                </a:lnTo>
                <a:lnTo>
                  <a:pt x="12700" y="151422"/>
                </a:lnTo>
                <a:close/>
              </a:path>
              <a:path w="716279" h="549910">
                <a:moveTo>
                  <a:pt x="702208" y="279298"/>
                </a:moveTo>
                <a:lnTo>
                  <a:pt x="697725" y="274802"/>
                </a:lnTo>
                <a:lnTo>
                  <a:pt x="702208" y="270319"/>
                </a:lnTo>
                <a:lnTo>
                  <a:pt x="702208" y="279298"/>
                </a:lnTo>
                <a:close/>
              </a:path>
              <a:path w="716279" h="549910">
                <a:moveTo>
                  <a:pt x="711174" y="279298"/>
                </a:moveTo>
                <a:lnTo>
                  <a:pt x="702208" y="279298"/>
                </a:lnTo>
                <a:lnTo>
                  <a:pt x="702208" y="270319"/>
                </a:lnTo>
                <a:lnTo>
                  <a:pt x="711187" y="270319"/>
                </a:lnTo>
                <a:lnTo>
                  <a:pt x="715664" y="274808"/>
                </a:lnTo>
                <a:lnTo>
                  <a:pt x="711174" y="279298"/>
                </a:lnTo>
                <a:close/>
              </a:path>
              <a:path w="716279" h="549910">
                <a:moveTo>
                  <a:pt x="456196" y="534276"/>
                </a:moveTo>
                <a:lnTo>
                  <a:pt x="453567" y="534276"/>
                </a:lnTo>
                <a:lnTo>
                  <a:pt x="453567" y="518960"/>
                </a:lnTo>
                <a:lnTo>
                  <a:pt x="697718" y="274808"/>
                </a:lnTo>
                <a:lnTo>
                  <a:pt x="702208" y="279298"/>
                </a:lnTo>
                <a:lnTo>
                  <a:pt x="711174" y="279298"/>
                </a:lnTo>
                <a:lnTo>
                  <a:pt x="456196" y="534276"/>
                </a:lnTo>
                <a:close/>
              </a:path>
              <a:path w="716279" h="549910">
                <a:moveTo>
                  <a:pt x="12700" y="404545"/>
                </a:moveTo>
                <a:lnTo>
                  <a:pt x="6350" y="398195"/>
                </a:lnTo>
                <a:lnTo>
                  <a:pt x="12700" y="398195"/>
                </a:lnTo>
                <a:lnTo>
                  <a:pt x="12700" y="404545"/>
                </a:lnTo>
                <a:close/>
              </a:path>
              <a:path w="716279" h="549910">
                <a:moveTo>
                  <a:pt x="453567" y="410895"/>
                </a:moveTo>
                <a:lnTo>
                  <a:pt x="447217" y="410895"/>
                </a:lnTo>
                <a:lnTo>
                  <a:pt x="440867" y="404545"/>
                </a:lnTo>
                <a:lnTo>
                  <a:pt x="12700" y="404545"/>
                </a:lnTo>
                <a:lnTo>
                  <a:pt x="12700" y="398195"/>
                </a:lnTo>
                <a:lnTo>
                  <a:pt x="453567" y="398195"/>
                </a:lnTo>
                <a:lnTo>
                  <a:pt x="453567" y="410895"/>
                </a:lnTo>
                <a:close/>
              </a:path>
              <a:path w="716279" h="549910">
                <a:moveTo>
                  <a:pt x="440867" y="549605"/>
                </a:moveTo>
                <a:lnTo>
                  <a:pt x="440867" y="404545"/>
                </a:lnTo>
                <a:lnTo>
                  <a:pt x="447217" y="410895"/>
                </a:lnTo>
                <a:lnTo>
                  <a:pt x="453567" y="410895"/>
                </a:lnTo>
                <a:lnTo>
                  <a:pt x="453567" y="518960"/>
                </a:lnTo>
                <a:lnTo>
                  <a:pt x="442734" y="529793"/>
                </a:lnTo>
                <a:lnTo>
                  <a:pt x="453567" y="534276"/>
                </a:lnTo>
                <a:lnTo>
                  <a:pt x="456196" y="534276"/>
                </a:lnTo>
                <a:lnTo>
                  <a:pt x="440867" y="549605"/>
                </a:lnTo>
                <a:close/>
              </a:path>
              <a:path w="716279" h="549910">
                <a:moveTo>
                  <a:pt x="453567" y="534276"/>
                </a:moveTo>
                <a:lnTo>
                  <a:pt x="442734" y="529793"/>
                </a:lnTo>
                <a:lnTo>
                  <a:pt x="453567" y="518960"/>
                </a:lnTo>
                <a:lnTo>
                  <a:pt x="453567" y="534276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356244" y="5094478"/>
            <a:ext cx="182129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umimoji="1" sz="2400" b="1" dirty="0"/>
              <a:t>ROI selection</a:t>
            </a:r>
          </a:p>
        </p:txBody>
      </p:sp>
      <p:sp>
        <p:nvSpPr>
          <p:cNvPr id="29" name="object 29"/>
          <p:cNvSpPr/>
          <p:nvPr/>
        </p:nvSpPr>
        <p:spPr>
          <a:xfrm>
            <a:off x="8951379" y="5485129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60"/>
                </a:lnTo>
              </a:path>
            </a:pathLst>
          </a:custGeom>
          <a:ln w="76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47569" y="5665470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0"/>
                </a:moveTo>
                <a:lnTo>
                  <a:pt x="1485" y="0"/>
                </a:lnTo>
                <a:lnTo>
                  <a:pt x="1485" y="3810"/>
                </a:lnTo>
                <a:lnTo>
                  <a:pt x="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51597" y="5667375"/>
            <a:ext cx="1096010" cy="0"/>
          </a:xfrm>
          <a:custGeom>
            <a:avLst/>
            <a:gdLst/>
            <a:ahLst/>
            <a:cxnLst/>
            <a:rect l="l" t="t" r="r" b="b"/>
            <a:pathLst>
              <a:path w="1096009">
                <a:moveTo>
                  <a:pt x="0" y="0"/>
                </a:moveTo>
                <a:lnTo>
                  <a:pt x="1095971" y="0"/>
                </a:lnTo>
              </a:path>
            </a:pathLst>
          </a:custGeom>
          <a:ln w="381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55407" y="5669279"/>
            <a:ext cx="0" cy="184150"/>
          </a:xfrm>
          <a:custGeom>
            <a:avLst/>
            <a:gdLst/>
            <a:ahLst/>
            <a:cxnLst/>
            <a:rect l="l" t="t" r="r" b="b"/>
            <a:pathLst>
              <a:path h="184150">
                <a:moveTo>
                  <a:pt x="0" y="0"/>
                </a:moveTo>
                <a:lnTo>
                  <a:pt x="0" y="184150"/>
                </a:lnTo>
              </a:path>
            </a:pathLst>
          </a:custGeom>
          <a:ln w="76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49055" y="566547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0"/>
                </a:moveTo>
                <a:lnTo>
                  <a:pt x="4648" y="0"/>
                </a:lnTo>
                <a:lnTo>
                  <a:pt x="4648" y="3810"/>
                </a:lnTo>
                <a:lnTo>
                  <a:pt x="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51379" y="566505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810" y="3810"/>
                </a:moveTo>
                <a:lnTo>
                  <a:pt x="0" y="0"/>
                </a:lnTo>
                <a:lnTo>
                  <a:pt x="3810" y="0"/>
                </a:lnTo>
                <a:lnTo>
                  <a:pt x="3810" y="381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55189" y="5667375"/>
            <a:ext cx="1096010" cy="0"/>
          </a:xfrm>
          <a:custGeom>
            <a:avLst/>
            <a:gdLst/>
            <a:ahLst/>
            <a:cxnLst/>
            <a:rect l="l" t="t" r="r" b="b"/>
            <a:pathLst>
              <a:path w="1096009">
                <a:moveTo>
                  <a:pt x="0" y="0"/>
                </a:moveTo>
                <a:lnTo>
                  <a:pt x="1095971" y="0"/>
                </a:lnTo>
              </a:path>
            </a:pathLst>
          </a:custGeom>
          <a:ln w="381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955189" y="5671184"/>
            <a:ext cx="1088390" cy="0"/>
          </a:xfrm>
          <a:custGeom>
            <a:avLst/>
            <a:gdLst/>
            <a:ahLst/>
            <a:cxnLst/>
            <a:rect l="l" t="t" r="r" b="b"/>
            <a:pathLst>
              <a:path w="1088390">
                <a:moveTo>
                  <a:pt x="0" y="0"/>
                </a:moveTo>
                <a:lnTo>
                  <a:pt x="1088351" y="0"/>
                </a:lnTo>
              </a:path>
            </a:pathLst>
          </a:custGeom>
          <a:ln w="381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55407" y="566886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810" y="3809"/>
                </a:moveTo>
                <a:lnTo>
                  <a:pt x="0" y="3809"/>
                </a:lnTo>
                <a:lnTo>
                  <a:pt x="3810" y="0"/>
                </a:lnTo>
                <a:lnTo>
                  <a:pt x="3810" y="380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59217" y="5670765"/>
            <a:ext cx="1088390" cy="0"/>
          </a:xfrm>
          <a:custGeom>
            <a:avLst/>
            <a:gdLst/>
            <a:ahLst/>
            <a:cxnLst/>
            <a:rect l="l" t="t" r="r" b="b"/>
            <a:pathLst>
              <a:path w="1088390">
                <a:moveTo>
                  <a:pt x="0" y="0"/>
                </a:moveTo>
                <a:lnTo>
                  <a:pt x="1088351" y="0"/>
                </a:lnTo>
              </a:path>
            </a:pathLst>
          </a:custGeom>
          <a:ln w="380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43541" y="5669279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0" y="0"/>
                </a:moveTo>
                <a:lnTo>
                  <a:pt x="2324" y="0"/>
                </a:lnTo>
                <a:lnTo>
                  <a:pt x="2324" y="3810"/>
                </a:lnTo>
                <a:lnTo>
                  <a:pt x="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47351" y="5668860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569"/>
                </a:lnTo>
              </a:path>
            </a:pathLst>
          </a:custGeom>
          <a:ln w="76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019800" y="5878664"/>
            <a:ext cx="25414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kumimoji="1" sz="2400" dirty="0"/>
              <a:t>Labor-intensive  Manual annotations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876328" y="5885629"/>
            <a:ext cx="312620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kumimoji="1" sz="2400" dirty="0"/>
              <a:t>Automatic lesion  detection/segmentation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14502" y="435568"/>
            <a:ext cx="330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Introduction</a:t>
            </a:r>
            <a:endParaRPr kumimoji="1" lang="zh-CN" altLang="en-US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06347" y="1434544"/>
            <a:ext cx="10414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6">
                    <a:lumMod val="50000"/>
                  </a:schemeClr>
                </a:solidFill>
              </a:rPr>
              <a:t>Liver cancer </a:t>
            </a:r>
            <a:r>
              <a:rPr kumimoji="1" lang="en-US" altLang="zh-CN" sz="2400" dirty="0"/>
              <a:t>is the second most common cause of cancer-related deaths among men and sixth among women.</a:t>
            </a:r>
          </a:p>
          <a:p>
            <a:r>
              <a:rPr kumimoji="1" lang="en-US" altLang="zh-CN" sz="2400" dirty="0" smtClean="0"/>
              <a:t>The </a:t>
            </a:r>
            <a:r>
              <a:rPr kumimoji="1" lang="en-US" altLang="zh-CN" sz="2400" dirty="0"/>
              <a:t>main limitation of current automatic liver lesion classification methods is the heavy reliance on </a:t>
            </a:r>
            <a:r>
              <a:rPr kumimoji="1" lang="en-US" altLang="zh-CN" sz="2400" b="1" dirty="0">
                <a:solidFill>
                  <a:schemeClr val="accent3">
                    <a:lumMod val="50000"/>
                  </a:schemeClr>
                </a:solidFill>
              </a:rPr>
              <a:t>ROI selection process</a:t>
            </a:r>
            <a:r>
              <a:rPr kumimoji="1" lang="en-US" altLang="zh-CN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r>
              <a:rPr kumimoji="1" lang="en-US" altLang="zh-CN" sz="2400" b="1" dirty="0">
                <a:solidFill>
                  <a:srgbClr val="FF0000"/>
                </a:solidFill>
              </a:rPr>
              <a:t>Challenge1: </a:t>
            </a:r>
            <a:r>
              <a:rPr kumimoji="1" lang="en-US" altLang="zh-CN" sz="2400" dirty="0"/>
              <a:t>How </a:t>
            </a:r>
            <a:r>
              <a:rPr kumimoji="1" lang="en-US" altLang="zh-CN" sz="2400" dirty="0" smtClean="0"/>
              <a:t>to utilize CT images without ROI boundary information?</a:t>
            </a:r>
            <a:endParaRPr kumimoji="1" lang="zh-CN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75" y="2514600"/>
            <a:ext cx="3079861" cy="304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300" y="2500423"/>
            <a:ext cx="3112622" cy="304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87" y="2500423"/>
            <a:ext cx="2975313" cy="304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19200" y="5638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Unenhanced phase (NC)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105400" y="56388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Arterial phase (ART)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105569" y="561049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Portal venous phase (PV)</a:t>
            </a:r>
            <a:endParaRPr kumimoji="1" lang="zh-CN" altLang="en-US" dirty="0"/>
          </a:p>
        </p:txBody>
      </p:sp>
      <p:sp>
        <p:nvSpPr>
          <p:cNvPr id="10" name="object 2"/>
          <p:cNvSpPr/>
          <p:nvPr/>
        </p:nvSpPr>
        <p:spPr>
          <a:xfrm>
            <a:off x="9822383" y="146824"/>
            <a:ext cx="2038624" cy="631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/>
          <p:cNvSpPr/>
          <p:nvPr/>
        </p:nvSpPr>
        <p:spPr>
          <a:xfrm>
            <a:off x="144094" y="352779"/>
            <a:ext cx="3488690" cy="710565"/>
          </a:xfrm>
          <a:custGeom>
            <a:avLst/>
            <a:gdLst/>
            <a:ahLst/>
            <a:cxnLst/>
            <a:rect l="l" t="t" r="r" b="b"/>
            <a:pathLst>
              <a:path w="3488690" h="710565">
                <a:moveTo>
                  <a:pt x="3311652" y="710184"/>
                </a:moveTo>
                <a:lnTo>
                  <a:pt x="0" y="710184"/>
                </a:lnTo>
                <a:lnTo>
                  <a:pt x="176784" y="0"/>
                </a:lnTo>
                <a:lnTo>
                  <a:pt x="3488436" y="0"/>
                </a:lnTo>
                <a:lnTo>
                  <a:pt x="3311652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/>
          <p:cNvSpPr/>
          <p:nvPr/>
        </p:nvSpPr>
        <p:spPr>
          <a:xfrm>
            <a:off x="3613607" y="338327"/>
            <a:ext cx="599440" cy="710565"/>
          </a:xfrm>
          <a:custGeom>
            <a:avLst/>
            <a:gdLst/>
            <a:ahLst/>
            <a:cxnLst/>
            <a:rect l="l" t="t" r="r" b="b"/>
            <a:pathLst>
              <a:path w="599439" h="710565">
                <a:moveTo>
                  <a:pt x="414527" y="710184"/>
                </a:moveTo>
                <a:lnTo>
                  <a:pt x="0" y="710184"/>
                </a:lnTo>
                <a:lnTo>
                  <a:pt x="184403" y="0"/>
                </a:lnTo>
                <a:lnTo>
                  <a:pt x="598931" y="0"/>
                </a:lnTo>
                <a:lnTo>
                  <a:pt x="414527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8"/>
          <p:cNvSpPr/>
          <p:nvPr/>
        </p:nvSpPr>
        <p:spPr>
          <a:xfrm>
            <a:off x="4212539" y="338327"/>
            <a:ext cx="443865" cy="710565"/>
          </a:xfrm>
          <a:custGeom>
            <a:avLst/>
            <a:gdLst/>
            <a:ahLst/>
            <a:cxnLst/>
            <a:rect l="l" t="t" r="r" b="b"/>
            <a:pathLst>
              <a:path w="443864" h="710565">
                <a:moveTo>
                  <a:pt x="259080" y="710184"/>
                </a:moveTo>
                <a:lnTo>
                  <a:pt x="0" y="710184"/>
                </a:lnTo>
                <a:lnTo>
                  <a:pt x="184404" y="0"/>
                </a:lnTo>
                <a:lnTo>
                  <a:pt x="443484" y="0"/>
                </a:lnTo>
                <a:lnTo>
                  <a:pt x="259080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0"/>
          <p:cNvSpPr/>
          <p:nvPr/>
        </p:nvSpPr>
        <p:spPr>
          <a:xfrm>
            <a:off x="4424045" y="1039571"/>
            <a:ext cx="6396355" cy="0"/>
          </a:xfrm>
          <a:custGeom>
            <a:avLst/>
            <a:gdLst/>
            <a:ahLst/>
            <a:cxnLst/>
            <a:rect l="l" t="t" r="r" b="b"/>
            <a:pathLst>
              <a:path w="6396355">
                <a:moveTo>
                  <a:pt x="0" y="0"/>
                </a:moveTo>
                <a:lnTo>
                  <a:pt x="6396024" y="0"/>
                </a:lnTo>
              </a:path>
            </a:pathLst>
          </a:custGeom>
          <a:ln w="7620">
            <a:solidFill>
              <a:srgbClr val="13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1"/>
          <p:cNvSpPr/>
          <p:nvPr/>
        </p:nvSpPr>
        <p:spPr>
          <a:xfrm>
            <a:off x="164465" y="1219200"/>
            <a:ext cx="10655935" cy="0"/>
          </a:xfrm>
          <a:custGeom>
            <a:avLst/>
            <a:gdLst/>
            <a:ahLst/>
            <a:cxnLst/>
            <a:rect l="l" t="t" r="r" b="b"/>
            <a:pathLst>
              <a:path w="10655935">
                <a:moveTo>
                  <a:pt x="0" y="0"/>
                </a:moveTo>
                <a:lnTo>
                  <a:pt x="10655668" y="0"/>
                </a:lnTo>
              </a:path>
            </a:pathLst>
          </a:custGeom>
          <a:ln w="76200">
            <a:solidFill>
              <a:srgbClr val="149F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文本框 15"/>
          <p:cNvSpPr txBox="1"/>
          <p:nvPr/>
        </p:nvSpPr>
        <p:spPr>
          <a:xfrm>
            <a:off x="272974" y="359368"/>
            <a:ext cx="330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Introduction</a:t>
            </a:r>
            <a:endParaRPr kumimoji="1" lang="zh-CN" altLang="en-US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2974" y="1255515"/>
            <a:ext cx="1089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3">
                    <a:lumMod val="50000"/>
                  </a:schemeClr>
                </a:solidFill>
              </a:rPr>
              <a:t>Multi-phase dynamic enhancement pattern </a:t>
            </a:r>
            <a:r>
              <a:rPr kumimoji="1" lang="en-US" altLang="zh-CN" sz="2400" dirty="0"/>
              <a:t>(of CT images) is an important criterion for radiologists  to diagnose liver lesion type</a:t>
            </a:r>
            <a:r>
              <a:rPr kumimoji="1" lang="en-US" altLang="zh-CN" sz="2400" dirty="0" smtClean="0"/>
              <a:t>.</a:t>
            </a:r>
          </a:p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Challenge2: </a:t>
            </a:r>
            <a:r>
              <a:rPr kumimoji="1" lang="en-US" altLang="zh-CN" sz="2400" dirty="0" smtClean="0"/>
              <a:t>How to effectively learn the dynamic contrast enhancement pattern?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190669" y="608714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/>
              <a:t>Fig1. Multi-phase </a:t>
            </a:r>
            <a:r>
              <a:rPr lang="en-US" altLang="zh-CN" b="1" dirty="0"/>
              <a:t>CT image sets in a 73-year- old woman with an Hepatic Cell Carcinoma </a:t>
            </a:r>
          </a:p>
        </p:txBody>
      </p:sp>
    </p:spTree>
    <p:extLst>
      <p:ext uri="{BB962C8B-B14F-4D97-AF65-F5344CB8AC3E}">
        <p14:creationId xmlns:p14="http://schemas.microsoft.com/office/powerpoint/2010/main" val="173750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63911" y="223024"/>
            <a:ext cx="2038624" cy="631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700" y="417576"/>
            <a:ext cx="3488690" cy="710565"/>
          </a:xfrm>
          <a:custGeom>
            <a:avLst/>
            <a:gdLst/>
            <a:ahLst/>
            <a:cxnLst/>
            <a:rect l="l" t="t" r="r" b="b"/>
            <a:pathLst>
              <a:path w="3488690" h="710565">
                <a:moveTo>
                  <a:pt x="3311652" y="710184"/>
                </a:moveTo>
                <a:lnTo>
                  <a:pt x="0" y="710184"/>
                </a:lnTo>
                <a:lnTo>
                  <a:pt x="176784" y="0"/>
                </a:lnTo>
                <a:lnTo>
                  <a:pt x="3488436" y="0"/>
                </a:lnTo>
                <a:lnTo>
                  <a:pt x="3311652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5135" y="414527"/>
            <a:ext cx="599440" cy="710565"/>
          </a:xfrm>
          <a:custGeom>
            <a:avLst/>
            <a:gdLst/>
            <a:ahLst/>
            <a:cxnLst/>
            <a:rect l="l" t="t" r="r" b="b"/>
            <a:pathLst>
              <a:path w="599439" h="710565">
                <a:moveTo>
                  <a:pt x="414527" y="710184"/>
                </a:moveTo>
                <a:lnTo>
                  <a:pt x="0" y="710184"/>
                </a:lnTo>
                <a:lnTo>
                  <a:pt x="184403" y="0"/>
                </a:lnTo>
                <a:lnTo>
                  <a:pt x="598931" y="0"/>
                </a:lnTo>
                <a:lnTo>
                  <a:pt x="414527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4067" y="414527"/>
            <a:ext cx="443865" cy="710565"/>
          </a:xfrm>
          <a:custGeom>
            <a:avLst/>
            <a:gdLst/>
            <a:ahLst/>
            <a:cxnLst/>
            <a:rect l="l" t="t" r="r" b="b"/>
            <a:pathLst>
              <a:path w="443864" h="710565">
                <a:moveTo>
                  <a:pt x="259080" y="710184"/>
                </a:moveTo>
                <a:lnTo>
                  <a:pt x="0" y="710184"/>
                </a:lnTo>
                <a:lnTo>
                  <a:pt x="184404" y="0"/>
                </a:lnTo>
                <a:lnTo>
                  <a:pt x="443484" y="0"/>
                </a:lnTo>
                <a:lnTo>
                  <a:pt x="259080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1125092"/>
            <a:ext cx="6396355" cy="0"/>
          </a:xfrm>
          <a:custGeom>
            <a:avLst/>
            <a:gdLst/>
            <a:ahLst/>
            <a:cxnLst/>
            <a:rect l="l" t="t" r="r" b="b"/>
            <a:pathLst>
              <a:path w="6396355">
                <a:moveTo>
                  <a:pt x="0" y="0"/>
                </a:moveTo>
                <a:lnTo>
                  <a:pt x="6396024" y="0"/>
                </a:lnTo>
              </a:path>
            </a:pathLst>
          </a:custGeom>
          <a:ln w="7620">
            <a:solidFill>
              <a:srgbClr val="13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59489" y="643373"/>
            <a:ext cx="460523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dirty="0">
                <a:latin typeface="Arial Black" panose="020B0A04020102020204"/>
                <a:cs typeface="Arial Black" panose="020B0A04020102020204"/>
              </a:rPr>
              <a:t>Overview of the framework</a:t>
            </a:r>
            <a:endParaRPr sz="2400" dirty="0">
              <a:latin typeface="Arial Black" panose="020B0A04020102020204"/>
              <a:cs typeface="Arial Black" panose="020B0A040201020202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05" y="1359986"/>
            <a:ext cx="10935735" cy="54355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4502" y="435568"/>
            <a:ext cx="330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  <a:endParaRPr kumimoji="1" lang="zh-CN" altLang="en-US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35935" y="1546242"/>
            <a:ext cx="181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1.Where to look?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15200" y="5562600"/>
            <a:ext cx="181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>
                <a:solidFill>
                  <a:srgbClr val="FF0000"/>
                </a:solidFill>
              </a:rPr>
              <a:t>2.What to learn?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 rot="12280792">
            <a:off x="6909707" y="5459913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867910" y="2836043"/>
            <a:ext cx="105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smtClean="0"/>
              <a:t>(DADRN)</a:t>
            </a:r>
            <a:r>
              <a:rPr kumimoji="1" lang="zh-CN" altLang="en-US" b="1" dirty="0" smtClean="0"/>
              <a:t> </a:t>
            </a:r>
            <a:endParaRPr kumimoji="1" lang="zh-CN" altLang="en-US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7770177" y="5879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(</a:t>
            </a:r>
            <a:r>
              <a:rPr kumimoji="1" lang="en-US" altLang="zh-CN" b="1" dirty="0" smtClean="0"/>
              <a:t>MCDRN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/>
              <a:t>)</a:t>
            </a:r>
            <a:endParaRPr kumimoji="1" lang="zh-CN" alt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3559" y="2284476"/>
            <a:ext cx="1295400" cy="593090"/>
          </a:xfrm>
          <a:custGeom>
            <a:avLst/>
            <a:gdLst/>
            <a:ahLst/>
            <a:cxnLst/>
            <a:rect l="l" t="t" r="r" b="b"/>
            <a:pathLst>
              <a:path w="1295400" h="593089">
                <a:moveTo>
                  <a:pt x="0" y="0"/>
                </a:moveTo>
                <a:lnTo>
                  <a:pt x="1295399" y="0"/>
                </a:lnTo>
                <a:lnTo>
                  <a:pt x="1295399" y="592836"/>
                </a:lnTo>
                <a:lnTo>
                  <a:pt x="0" y="592836"/>
                </a:lnTo>
                <a:lnTo>
                  <a:pt x="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15911" y="2083307"/>
            <a:ext cx="204216" cy="797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20511" y="2083307"/>
            <a:ext cx="1499615" cy="204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7755" y="2080552"/>
            <a:ext cx="1505585" cy="803910"/>
          </a:xfrm>
          <a:custGeom>
            <a:avLst/>
            <a:gdLst/>
            <a:ahLst/>
            <a:cxnLst/>
            <a:rect l="l" t="t" r="r" b="b"/>
            <a:pathLst>
              <a:path w="1505584" h="803910">
                <a:moveTo>
                  <a:pt x="1303655" y="803516"/>
                </a:moveTo>
                <a:lnTo>
                  <a:pt x="0" y="803516"/>
                </a:lnTo>
                <a:lnTo>
                  <a:pt x="0" y="201422"/>
                </a:lnTo>
                <a:lnTo>
                  <a:pt x="201421" y="0"/>
                </a:lnTo>
                <a:lnTo>
                  <a:pt x="1505089" y="0"/>
                </a:lnTo>
                <a:lnTo>
                  <a:pt x="1505089" y="1866"/>
                </a:lnTo>
                <a:lnTo>
                  <a:pt x="1494243" y="1866"/>
                </a:lnTo>
                <a:lnTo>
                  <a:pt x="1485264" y="10845"/>
                </a:lnTo>
                <a:lnTo>
                  <a:pt x="208533" y="10845"/>
                </a:lnTo>
                <a:lnTo>
                  <a:pt x="204050" y="12700"/>
                </a:lnTo>
                <a:lnTo>
                  <a:pt x="206679" y="12700"/>
                </a:lnTo>
                <a:lnTo>
                  <a:pt x="21666" y="197713"/>
                </a:lnTo>
                <a:lnTo>
                  <a:pt x="6350" y="197713"/>
                </a:lnTo>
                <a:lnTo>
                  <a:pt x="6350" y="210413"/>
                </a:lnTo>
                <a:lnTo>
                  <a:pt x="12700" y="210413"/>
                </a:lnTo>
                <a:lnTo>
                  <a:pt x="12700" y="790816"/>
                </a:lnTo>
                <a:lnTo>
                  <a:pt x="6350" y="790816"/>
                </a:lnTo>
                <a:lnTo>
                  <a:pt x="12700" y="797166"/>
                </a:lnTo>
                <a:lnTo>
                  <a:pt x="1310005" y="797166"/>
                </a:lnTo>
                <a:lnTo>
                  <a:pt x="1303655" y="803516"/>
                </a:lnTo>
                <a:close/>
              </a:path>
              <a:path w="1505584" h="803910">
                <a:moveTo>
                  <a:pt x="1296542" y="199567"/>
                </a:moveTo>
                <a:lnTo>
                  <a:pt x="1494243" y="1866"/>
                </a:lnTo>
                <a:lnTo>
                  <a:pt x="1498727" y="6350"/>
                </a:lnTo>
                <a:lnTo>
                  <a:pt x="1492389" y="6350"/>
                </a:lnTo>
                <a:lnTo>
                  <a:pt x="1492389" y="21678"/>
                </a:lnTo>
                <a:lnTo>
                  <a:pt x="1316355" y="197713"/>
                </a:lnTo>
                <a:lnTo>
                  <a:pt x="1301026" y="197713"/>
                </a:lnTo>
                <a:lnTo>
                  <a:pt x="1296542" y="199567"/>
                </a:lnTo>
                <a:close/>
              </a:path>
              <a:path w="1505584" h="803910">
                <a:moveTo>
                  <a:pt x="1492389" y="596836"/>
                </a:moveTo>
                <a:lnTo>
                  <a:pt x="1492389" y="21678"/>
                </a:lnTo>
                <a:lnTo>
                  <a:pt x="1503222" y="10845"/>
                </a:lnTo>
                <a:lnTo>
                  <a:pt x="1494243" y="1866"/>
                </a:lnTo>
                <a:lnTo>
                  <a:pt x="1505089" y="1866"/>
                </a:lnTo>
                <a:lnTo>
                  <a:pt x="1505089" y="594982"/>
                </a:lnTo>
                <a:lnTo>
                  <a:pt x="1494243" y="594982"/>
                </a:lnTo>
                <a:lnTo>
                  <a:pt x="1492389" y="596836"/>
                </a:lnTo>
                <a:close/>
              </a:path>
              <a:path w="1505584" h="803910">
                <a:moveTo>
                  <a:pt x="1492389" y="21678"/>
                </a:moveTo>
                <a:lnTo>
                  <a:pt x="1492389" y="6350"/>
                </a:lnTo>
                <a:lnTo>
                  <a:pt x="1498739" y="12700"/>
                </a:lnTo>
                <a:lnTo>
                  <a:pt x="1501368" y="12700"/>
                </a:lnTo>
                <a:lnTo>
                  <a:pt x="1492389" y="21678"/>
                </a:lnTo>
                <a:close/>
              </a:path>
              <a:path w="1505584" h="803910">
                <a:moveTo>
                  <a:pt x="1501368" y="12700"/>
                </a:moveTo>
                <a:lnTo>
                  <a:pt x="1498739" y="12700"/>
                </a:lnTo>
                <a:lnTo>
                  <a:pt x="1492389" y="6350"/>
                </a:lnTo>
                <a:lnTo>
                  <a:pt x="1498727" y="6350"/>
                </a:lnTo>
                <a:lnTo>
                  <a:pt x="1503222" y="10845"/>
                </a:lnTo>
                <a:lnTo>
                  <a:pt x="1501368" y="12700"/>
                </a:lnTo>
                <a:close/>
              </a:path>
              <a:path w="1505584" h="803910">
                <a:moveTo>
                  <a:pt x="206679" y="12700"/>
                </a:moveTo>
                <a:lnTo>
                  <a:pt x="204050" y="12700"/>
                </a:lnTo>
                <a:lnTo>
                  <a:pt x="208533" y="10845"/>
                </a:lnTo>
                <a:lnTo>
                  <a:pt x="206679" y="12700"/>
                </a:lnTo>
                <a:close/>
              </a:path>
              <a:path w="1505584" h="803910">
                <a:moveTo>
                  <a:pt x="1483410" y="12700"/>
                </a:moveTo>
                <a:lnTo>
                  <a:pt x="206679" y="12700"/>
                </a:lnTo>
                <a:lnTo>
                  <a:pt x="208533" y="10845"/>
                </a:lnTo>
                <a:lnTo>
                  <a:pt x="1485264" y="10845"/>
                </a:lnTo>
                <a:lnTo>
                  <a:pt x="1483410" y="12700"/>
                </a:lnTo>
                <a:close/>
              </a:path>
              <a:path w="1505584" h="803910">
                <a:moveTo>
                  <a:pt x="12700" y="210413"/>
                </a:moveTo>
                <a:lnTo>
                  <a:pt x="6350" y="210413"/>
                </a:lnTo>
                <a:lnTo>
                  <a:pt x="6350" y="197713"/>
                </a:lnTo>
                <a:lnTo>
                  <a:pt x="21666" y="197713"/>
                </a:lnTo>
                <a:lnTo>
                  <a:pt x="15316" y="204063"/>
                </a:lnTo>
                <a:lnTo>
                  <a:pt x="12700" y="204063"/>
                </a:lnTo>
                <a:lnTo>
                  <a:pt x="10833" y="208546"/>
                </a:lnTo>
                <a:lnTo>
                  <a:pt x="12700" y="208546"/>
                </a:lnTo>
                <a:lnTo>
                  <a:pt x="12700" y="210413"/>
                </a:lnTo>
                <a:close/>
              </a:path>
              <a:path w="1505584" h="803910">
                <a:moveTo>
                  <a:pt x="1294676" y="210413"/>
                </a:moveTo>
                <a:lnTo>
                  <a:pt x="12700" y="210413"/>
                </a:lnTo>
                <a:lnTo>
                  <a:pt x="12700" y="206679"/>
                </a:lnTo>
                <a:lnTo>
                  <a:pt x="21666" y="197713"/>
                </a:lnTo>
                <a:lnTo>
                  <a:pt x="1298397" y="197713"/>
                </a:lnTo>
                <a:lnTo>
                  <a:pt x="1296542" y="199567"/>
                </a:lnTo>
                <a:lnTo>
                  <a:pt x="1314500" y="199567"/>
                </a:lnTo>
                <a:lnTo>
                  <a:pt x="1310005" y="204063"/>
                </a:lnTo>
                <a:lnTo>
                  <a:pt x="1294676" y="204063"/>
                </a:lnTo>
                <a:lnTo>
                  <a:pt x="1294676" y="210413"/>
                </a:lnTo>
                <a:close/>
              </a:path>
              <a:path w="1505584" h="803910">
                <a:moveTo>
                  <a:pt x="1314500" y="199567"/>
                </a:moveTo>
                <a:lnTo>
                  <a:pt x="1296542" y="199567"/>
                </a:lnTo>
                <a:lnTo>
                  <a:pt x="1301026" y="197713"/>
                </a:lnTo>
                <a:lnTo>
                  <a:pt x="1316355" y="197713"/>
                </a:lnTo>
                <a:lnTo>
                  <a:pt x="1314500" y="199567"/>
                </a:lnTo>
                <a:close/>
              </a:path>
              <a:path w="1505584" h="803910">
                <a:moveTo>
                  <a:pt x="10833" y="208546"/>
                </a:moveTo>
                <a:lnTo>
                  <a:pt x="12700" y="204063"/>
                </a:lnTo>
                <a:lnTo>
                  <a:pt x="12687" y="206692"/>
                </a:lnTo>
                <a:lnTo>
                  <a:pt x="10833" y="208546"/>
                </a:lnTo>
                <a:close/>
              </a:path>
              <a:path w="1505584" h="803910">
                <a:moveTo>
                  <a:pt x="12700" y="206679"/>
                </a:moveTo>
                <a:lnTo>
                  <a:pt x="12700" y="204063"/>
                </a:lnTo>
                <a:lnTo>
                  <a:pt x="15316" y="204063"/>
                </a:lnTo>
                <a:lnTo>
                  <a:pt x="12700" y="206679"/>
                </a:lnTo>
                <a:close/>
              </a:path>
              <a:path w="1505584" h="803910">
                <a:moveTo>
                  <a:pt x="1307376" y="797166"/>
                </a:moveTo>
                <a:lnTo>
                  <a:pt x="1294676" y="797166"/>
                </a:lnTo>
                <a:lnTo>
                  <a:pt x="1294676" y="204063"/>
                </a:lnTo>
                <a:lnTo>
                  <a:pt x="1307376" y="204063"/>
                </a:lnTo>
                <a:lnTo>
                  <a:pt x="1307376" y="206692"/>
                </a:lnTo>
                <a:lnTo>
                  <a:pt x="1303655" y="210413"/>
                </a:lnTo>
                <a:lnTo>
                  <a:pt x="1307376" y="210413"/>
                </a:lnTo>
                <a:lnTo>
                  <a:pt x="1307376" y="781850"/>
                </a:lnTo>
                <a:lnTo>
                  <a:pt x="1296542" y="792683"/>
                </a:lnTo>
                <a:lnTo>
                  <a:pt x="1307376" y="792683"/>
                </a:lnTo>
                <a:lnTo>
                  <a:pt x="1307376" y="797166"/>
                </a:lnTo>
                <a:close/>
              </a:path>
              <a:path w="1505584" h="803910">
                <a:moveTo>
                  <a:pt x="1307376" y="206692"/>
                </a:moveTo>
                <a:lnTo>
                  <a:pt x="1307376" y="204063"/>
                </a:lnTo>
                <a:lnTo>
                  <a:pt x="1310005" y="204063"/>
                </a:lnTo>
                <a:lnTo>
                  <a:pt x="1307376" y="206692"/>
                </a:lnTo>
                <a:close/>
              </a:path>
              <a:path w="1505584" h="803910">
                <a:moveTo>
                  <a:pt x="12700" y="208546"/>
                </a:moveTo>
                <a:lnTo>
                  <a:pt x="10833" y="208546"/>
                </a:lnTo>
                <a:lnTo>
                  <a:pt x="12700" y="206679"/>
                </a:lnTo>
                <a:lnTo>
                  <a:pt x="12700" y="208546"/>
                </a:lnTo>
                <a:close/>
              </a:path>
              <a:path w="1505584" h="803910">
                <a:moveTo>
                  <a:pt x="1307376" y="210413"/>
                </a:moveTo>
                <a:lnTo>
                  <a:pt x="1303655" y="210413"/>
                </a:lnTo>
                <a:lnTo>
                  <a:pt x="1307376" y="206692"/>
                </a:lnTo>
                <a:lnTo>
                  <a:pt x="1307376" y="210413"/>
                </a:lnTo>
                <a:close/>
              </a:path>
              <a:path w="1505584" h="803910">
                <a:moveTo>
                  <a:pt x="1492389" y="599465"/>
                </a:moveTo>
                <a:lnTo>
                  <a:pt x="1492389" y="596836"/>
                </a:lnTo>
                <a:lnTo>
                  <a:pt x="1494243" y="594982"/>
                </a:lnTo>
                <a:lnTo>
                  <a:pt x="1492389" y="599465"/>
                </a:lnTo>
                <a:close/>
              </a:path>
              <a:path w="1505584" h="803910">
                <a:moveTo>
                  <a:pt x="1505089" y="599465"/>
                </a:moveTo>
                <a:lnTo>
                  <a:pt x="1492389" y="599465"/>
                </a:lnTo>
                <a:lnTo>
                  <a:pt x="1494243" y="594982"/>
                </a:lnTo>
                <a:lnTo>
                  <a:pt x="1505089" y="594982"/>
                </a:lnTo>
                <a:lnTo>
                  <a:pt x="1505089" y="599465"/>
                </a:lnTo>
                <a:close/>
              </a:path>
              <a:path w="1505584" h="803910">
                <a:moveTo>
                  <a:pt x="1310005" y="797166"/>
                </a:moveTo>
                <a:lnTo>
                  <a:pt x="1307376" y="797166"/>
                </a:lnTo>
                <a:lnTo>
                  <a:pt x="1307376" y="781850"/>
                </a:lnTo>
                <a:lnTo>
                  <a:pt x="1492389" y="596836"/>
                </a:lnTo>
                <a:lnTo>
                  <a:pt x="1492389" y="599465"/>
                </a:lnTo>
                <a:lnTo>
                  <a:pt x="1505089" y="599465"/>
                </a:lnTo>
                <a:lnTo>
                  <a:pt x="1505089" y="602094"/>
                </a:lnTo>
                <a:lnTo>
                  <a:pt x="1310005" y="797166"/>
                </a:lnTo>
                <a:close/>
              </a:path>
              <a:path w="1505584" h="803910">
                <a:moveTo>
                  <a:pt x="1296542" y="792683"/>
                </a:moveTo>
                <a:lnTo>
                  <a:pt x="1307376" y="781850"/>
                </a:lnTo>
                <a:lnTo>
                  <a:pt x="1307376" y="790816"/>
                </a:lnTo>
                <a:lnTo>
                  <a:pt x="1301026" y="790816"/>
                </a:lnTo>
                <a:lnTo>
                  <a:pt x="1296542" y="792683"/>
                </a:lnTo>
                <a:close/>
              </a:path>
              <a:path w="1505584" h="803910">
                <a:moveTo>
                  <a:pt x="12700" y="797166"/>
                </a:moveTo>
                <a:lnTo>
                  <a:pt x="6350" y="790816"/>
                </a:lnTo>
                <a:lnTo>
                  <a:pt x="12700" y="790816"/>
                </a:lnTo>
                <a:lnTo>
                  <a:pt x="12700" y="797166"/>
                </a:lnTo>
                <a:close/>
              </a:path>
              <a:path w="1505584" h="803910">
                <a:moveTo>
                  <a:pt x="1294676" y="797166"/>
                </a:moveTo>
                <a:lnTo>
                  <a:pt x="12700" y="797166"/>
                </a:lnTo>
                <a:lnTo>
                  <a:pt x="12700" y="790816"/>
                </a:lnTo>
                <a:lnTo>
                  <a:pt x="1294676" y="790816"/>
                </a:lnTo>
                <a:lnTo>
                  <a:pt x="1294676" y="797166"/>
                </a:lnTo>
                <a:close/>
              </a:path>
              <a:path w="1505584" h="803910">
                <a:moveTo>
                  <a:pt x="1307376" y="792683"/>
                </a:moveTo>
                <a:lnTo>
                  <a:pt x="1296542" y="792683"/>
                </a:lnTo>
                <a:lnTo>
                  <a:pt x="1301026" y="790816"/>
                </a:lnTo>
                <a:lnTo>
                  <a:pt x="1307376" y="790816"/>
                </a:lnTo>
                <a:lnTo>
                  <a:pt x="1307376" y="792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24025" y="4459833"/>
          <a:ext cx="1021714" cy="1097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2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59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108595" y="4439996"/>
            <a:ext cx="1299210" cy="492759"/>
          </a:xfrm>
          <a:custGeom>
            <a:avLst/>
            <a:gdLst/>
            <a:ahLst/>
            <a:cxnLst/>
            <a:rect l="l" t="t" r="r" b="b"/>
            <a:pathLst>
              <a:path w="1299210" h="492760">
                <a:moveTo>
                  <a:pt x="1298994" y="492378"/>
                </a:moveTo>
                <a:lnTo>
                  <a:pt x="0" y="492378"/>
                </a:lnTo>
                <a:lnTo>
                  <a:pt x="0" y="0"/>
                </a:lnTo>
                <a:lnTo>
                  <a:pt x="1298994" y="0"/>
                </a:lnTo>
                <a:lnTo>
                  <a:pt x="1298994" y="6350"/>
                </a:ln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479678"/>
                </a:lnTo>
                <a:lnTo>
                  <a:pt x="6350" y="479678"/>
                </a:lnTo>
                <a:lnTo>
                  <a:pt x="12700" y="486028"/>
                </a:lnTo>
                <a:lnTo>
                  <a:pt x="1298994" y="486028"/>
                </a:lnTo>
                <a:lnTo>
                  <a:pt x="1298994" y="492378"/>
                </a:lnTo>
                <a:close/>
              </a:path>
              <a:path w="1299210" h="492760">
                <a:moveTo>
                  <a:pt x="12700" y="12700"/>
                </a:move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1299210" h="492760">
                <a:moveTo>
                  <a:pt x="1286294" y="12700"/>
                </a:moveTo>
                <a:lnTo>
                  <a:pt x="12700" y="12700"/>
                </a:lnTo>
                <a:lnTo>
                  <a:pt x="12700" y="6350"/>
                </a:lnTo>
                <a:lnTo>
                  <a:pt x="1286294" y="6350"/>
                </a:lnTo>
                <a:lnTo>
                  <a:pt x="1286294" y="12700"/>
                </a:lnTo>
                <a:close/>
              </a:path>
              <a:path w="1299210" h="492760">
                <a:moveTo>
                  <a:pt x="1286294" y="486028"/>
                </a:moveTo>
                <a:lnTo>
                  <a:pt x="1286294" y="6350"/>
                </a:lnTo>
                <a:lnTo>
                  <a:pt x="1292644" y="12700"/>
                </a:lnTo>
                <a:lnTo>
                  <a:pt x="1298994" y="12700"/>
                </a:lnTo>
                <a:lnTo>
                  <a:pt x="1298994" y="479678"/>
                </a:lnTo>
                <a:lnTo>
                  <a:pt x="1292644" y="479678"/>
                </a:lnTo>
                <a:lnTo>
                  <a:pt x="1286294" y="486028"/>
                </a:lnTo>
                <a:close/>
              </a:path>
              <a:path w="1299210" h="492760">
                <a:moveTo>
                  <a:pt x="1298994" y="12700"/>
                </a:moveTo>
                <a:lnTo>
                  <a:pt x="1292644" y="12700"/>
                </a:lnTo>
                <a:lnTo>
                  <a:pt x="1286294" y="6350"/>
                </a:lnTo>
                <a:lnTo>
                  <a:pt x="1298994" y="6350"/>
                </a:lnTo>
                <a:lnTo>
                  <a:pt x="1298994" y="12700"/>
                </a:lnTo>
                <a:close/>
              </a:path>
              <a:path w="1299210" h="492760">
                <a:moveTo>
                  <a:pt x="12700" y="486028"/>
                </a:moveTo>
                <a:lnTo>
                  <a:pt x="6350" y="479678"/>
                </a:lnTo>
                <a:lnTo>
                  <a:pt x="12700" y="479678"/>
                </a:lnTo>
                <a:lnTo>
                  <a:pt x="12700" y="486028"/>
                </a:lnTo>
                <a:close/>
              </a:path>
              <a:path w="1299210" h="492760">
                <a:moveTo>
                  <a:pt x="1286294" y="486028"/>
                </a:moveTo>
                <a:lnTo>
                  <a:pt x="12700" y="486028"/>
                </a:lnTo>
                <a:lnTo>
                  <a:pt x="12700" y="479678"/>
                </a:lnTo>
                <a:lnTo>
                  <a:pt x="1286294" y="479678"/>
                </a:lnTo>
                <a:lnTo>
                  <a:pt x="1286294" y="486028"/>
                </a:lnTo>
                <a:close/>
              </a:path>
              <a:path w="1299210" h="492760">
                <a:moveTo>
                  <a:pt x="1298994" y="486028"/>
                </a:moveTo>
                <a:lnTo>
                  <a:pt x="1286294" y="486028"/>
                </a:lnTo>
                <a:lnTo>
                  <a:pt x="1292644" y="479678"/>
                </a:lnTo>
                <a:lnTo>
                  <a:pt x="1298994" y="479678"/>
                </a:lnTo>
                <a:lnTo>
                  <a:pt x="1298994" y="4860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324288" y="4155033"/>
          <a:ext cx="934718" cy="1463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1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259874" y="4137710"/>
            <a:ext cx="409575" cy="1508760"/>
          </a:xfrm>
          <a:custGeom>
            <a:avLst/>
            <a:gdLst/>
            <a:ahLst/>
            <a:cxnLst/>
            <a:rect l="l" t="t" r="r" b="b"/>
            <a:pathLst>
              <a:path w="409575" h="1508760">
                <a:moveTo>
                  <a:pt x="409181" y="1508417"/>
                </a:moveTo>
                <a:lnTo>
                  <a:pt x="0" y="1508417"/>
                </a:lnTo>
                <a:lnTo>
                  <a:pt x="0" y="0"/>
                </a:lnTo>
                <a:lnTo>
                  <a:pt x="409181" y="0"/>
                </a:lnTo>
                <a:lnTo>
                  <a:pt x="409181" y="6350"/>
                </a:ln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1495717"/>
                </a:lnTo>
                <a:lnTo>
                  <a:pt x="6350" y="1495717"/>
                </a:lnTo>
                <a:lnTo>
                  <a:pt x="12700" y="1502067"/>
                </a:lnTo>
                <a:lnTo>
                  <a:pt x="409181" y="1502067"/>
                </a:lnTo>
                <a:lnTo>
                  <a:pt x="409181" y="1508417"/>
                </a:lnTo>
                <a:close/>
              </a:path>
              <a:path w="409575" h="1508760">
                <a:moveTo>
                  <a:pt x="12700" y="12700"/>
                </a:move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409575" h="1508760">
                <a:moveTo>
                  <a:pt x="396481" y="12700"/>
                </a:moveTo>
                <a:lnTo>
                  <a:pt x="12700" y="12700"/>
                </a:lnTo>
                <a:lnTo>
                  <a:pt x="12700" y="6350"/>
                </a:lnTo>
                <a:lnTo>
                  <a:pt x="396481" y="6350"/>
                </a:lnTo>
                <a:lnTo>
                  <a:pt x="396481" y="12700"/>
                </a:lnTo>
                <a:close/>
              </a:path>
              <a:path w="409575" h="1508760">
                <a:moveTo>
                  <a:pt x="396481" y="1502067"/>
                </a:moveTo>
                <a:lnTo>
                  <a:pt x="396481" y="6350"/>
                </a:lnTo>
                <a:lnTo>
                  <a:pt x="402831" y="12700"/>
                </a:lnTo>
                <a:lnTo>
                  <a:pt x="409181" y="12700"/>
                </a:lnTo>
                <a:lnTo>
                  <a:pt x="409181" y="1495717"/>
                </a:lnTo>
                <a:lnTo>
                  <a:pt x="402831" y="1495717"/>
                </a:lnTo>
                <a:lnTo>
                  <a:pt x="396481" y="1502067"/>
                </a:lnTo>
                <a:close/>
              </a:path>
              <a:path w="409575" h="1508760">
                <a:moveTo>
                  <a:pt x="409181" y="12700"/>
                </a:moveTo>
                <a:lnTo>
                  <a:pt x="402831" y="12700"/>
                </a:lnTo>
                <a:lnTo>
                  <a:pt x="396481" y="6350"/>
                </a:lnTo>
                <a:lnTo>
                  <a:pt x="409181" y="6350"/>
                </a:lnTo>
                <a:lnTo>
                  <a:pt x="409181" y="12700"/>
                </a:lnTo>
                <a:close/>
              </a:path>
              <a:path w="409575" h="1508760">
                <a:moveTo>
                  <a:pt x="12700" y="1502067"/>
                </a:moveTo>
                <a:lnTo>
                  <a:pt x="6350" y="1495717"/>
                </a:lnTo>
                <a:lnTo>
                  <a:pt x="12700" y="1495717"/>
                </a:lnTo>
                <a:lnTo>
                  <a:pt x="12700" y="1502067"/>
                </a:lnTo>
                <a:close/>
              </a:path>
              <a:path w="409575" h="1508760">
                <a:moveTo>
                  <a:pt x="396481" y="1502067"/>
                </a:moveTo>
                <a:lnTo>
                  <a:pt x="12700" y="1502067"/>
                </a:lnTo>
                <a:lnTo>
                  <a:pt x="12700" y="1495717"/>
                </a:lnTo>
                <a:lnTo>
                  <a:pt x="396481" y="1495717"/>
                </a:lnTo>
                <a:lnTo>
                  <a:pt x="396481" y="1502067"/>
                </a:lnTo>
                <a:close/>
              </a:path>
              <a:path w="409575" h="1508760">
                <a:moveTo>
                  <a:pt x="409181" y="1502067"/>
                </a:moveTo>
                <a:lnTo>
                  <a:pt x="396481" y="1502067"/>
                </a:lnTo>
                <a:lnTo>
                  <a:pt x="402831" y="1495717"/>
                </a:lnTo>
                <a:lnTo>
                  <a:pt x="409181" y="1495717"/>
                </a:lnTo>
                <a:lnTo>
                  <a:pt x="409181" y="15020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2388" y="4213859"/>
            <a:ext cx="323215" cy="407670"/>
          </a:xfrm>
          <a:custGeom>
            <a:avLst/>
            <a:gdLst/>
            <a:ahLst/>
            <a:cxnLst/>
            <a:rect l="l" t="t" r="r" b="b"/>
            <a:pathLst>
              <a:path w="323214" h="407670">
                <a:moveTo>
                  <a:pt x="0" y="407060"/>
                </a:moveTo>
                <a:lnTo>
                  <a:pt x="323088" y="407060"/>
                </a:lnTo>
                <a:lnTo>
                  <a:pt x="323088" y="0"/>
                </a:lnTo>
                <a:lnTo>
                  <a:pt x="0" y="0"/>
                </a:lnTo>
                <a:lnTo>
                  <a:pt x="0" y="40706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75476" y="4213859"/>
            <a:ext cx="323215" cy="407670"/>
          </a:xfrm>
          <a:custGeom>
            <a:avLst/>
            <a:gdLst/>
            <a:ahLst/>
            <a:cxnLst/>
            <a:rect l="l" t="t" r="r" b="b"/>
            <a:pathLst>
              <a:path w="323215" h="407670">
                <a:moveTo>
                  <a:pt x="0" y="407060"/>
                </a:moveTo>
                <a:lnTo>
                  <a:pt x="323088" y="407060"/>
                </a:lnTo>
                <a:lnTo>
                  <a:pt x="323088" y="0"/>
                </a:lnTo>
                <a:lnTo>
                  <a:pt x="0" y="0"/>
                </a:lnTo>
                <a:lnTo>
                  <a:pt x="0" y="40706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98564" y="4213859"/>
            <a:ext cx="323215" cy="407670"/>
          </a:xfrm>
          <a:custGeom>
            <a:avLst/>
            <a:gdLst/>
            <a:ahLst/>
            <a:cxnLst/>
            <a:rect l="l" t="t" r="r" b="b"/>
            <a:pathLst>
              <a:path w="323215" h="407670">
                <a:moveTo>
                  <a:pt x="0" y="407060"/>
                </a:moveTo>
                <a:lnTo>
                  <a:pt x="323088" y="407060"/>
                </a:lnTo>
                <a:lnTo>
                  <a:pt x="323088" y="0"/>
                </a:lnTo>
                <a:lnTo>
                  <a:pt x="0" y="0"/>
                </a:lnTo>
                <a:lnTo>
                  <a:pt x="0" y="40706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52388" y="4659020"/>
            <a:ext cx="323215" cy="408305"/>
          </a:xfrm>
          <a:custGeom>
            <a:avLst/>
            <a:gdLst/>
            <a:ahLst/>
            <a:cxnLst/>
            <a:rect l="l" t="t" r="r" b="b"/>
            <a:pathLst>
              <a:path w="323214" h="408304">
                <a:moveTo>
                  <a:pt x="0" y="408279"/>
                </a:moveTo>
                <a:lnTo>
                  <a:pt x="323088" y="408279"/>
                </a:lnTo>
                <a:lnTo>
                  <a:pt x="323088" y="0"/>
                </a:lnTo>
                <a:lnTo>
                  <a:pt x="0" y="0"/>
                </a:lnTo>
                <a:lnTo>
                  <a:pt x="0" y="40827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5476" y="4659020"/>
            <a:ext cx="323215" cy="408305"/>
          </a:xfrm>
          <a:custGeom>
            <a:avLst/>
            <a:gdLst/>
            <a:ahLst/>
            <a:cxnLst/>
            <a:rect l="l" t="t" r="r" b="b"/>
            <a:pathLst>
              <a:path w="323215" h="408304">
                <a:moveTo>
                  <a:pt x="0" y="408279"/>
                </a:moveTo>
                <a:lnTo>
                  <a:pt x="323088" y="408279"/>
                </a:lnTo>
                <a:lnTo>
                  <a:pt x="323088" y="0"/>
                </a:lnTo>
                <a:lnTo>
                  <a:pt x="0" y="0"/>
                </a:lnTo>
                <a:lnTo>
                  <a:pt x="0" y="40827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98564" y="4659020"/>
            <a:ext cx="323215" cy="408305"/>
          </a:xfrm>
          <a:custGeom>
            <a:avLst/>
            <a:gdLst/>
            <a:ahLst/>
            <a:cxnLst/>
            <a:rect l="l" t="t" r="r" b="b"/>
            <a:pathLst>
              <a:path w="323215" h="408304">
                <a:moveTo>
                  <a:pt x="0" y="408279"/>
                </a:moveTo>
                <a:lnTo>
                  <a:pt x="323088" y="408279"/>
                </a:lnTo>
                <a:lnTo>
                  <a:pt x="323088" y="0"/>
                </a:lnTo>
                <a:lnTo>
                  <a:pt x="0" y="0"/>
                </a:lnTo>
                <a:lnTo>
                  <a:pt x="0" y="40827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52388" y="5067300"/>
            <a:ext cx="323215" cy="426720"/>
          </a:xfrm>
          <a:custGeom>
            <a:avLst/>
            <a:gdLst/>
            <a:ahLst/>
            <a:cxnLst/>
            <a:rect l="l" t="t" r="r" b="b"/>
            <a:pathLst>
              <a:path w="323214" h="426720">
                <a:moveTo>
                  <a:pt x="0" y="0"/>
                </a:moveTo>
                <a:lnTo>
                  <a:pt x="323088" y="0"/>
                </a:lnTo>
                <a:lnTo>
                  <a:pt x="323088" y="426720"/>
                </a:lnTo>
                <a:lnTo>
                  <a:pt x="0" y="42672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5476" y="5067300"/>
            <a:ext cx="323215" cy="426720"/>
          </a:xfrm>
          <a:custGeom>
            <a:avLst/>
            <a:gdLst/>
            <a:ahLst/>
            <a:cxnLst/>
            <a:rect l="l" t="t" r="r" b="b"/>
            <a:pathLst>
              <a:path w="323215" h="426720">
                <a:moveTo>
                  <a:pt x="0" y="0"/>
                </a:moveTo>
                <a:lnTo>
                  <a:pt x="323088" y="0"/>
                </a:lnTo>
                <a:lnTo>
                  <a:pt x="323088" y="426720"/>
                </a:lnTo>
                <a:lnTo>
                  <a:pt x="0" y="42672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98564" y="5067300"/>
            <a:ext cx="323215" cy="426720"/>
          </a:xfrm>
          <a:custGeom>
            <a:avLst/>
            <a:gdLst/>
            <a:ahLst/>
            <a:cxnLst/>
            <a:rect l="l" t="t" r="r" b="b"/>
            <a:pathLst>
              <a:path w="323215" h="426720">
                <a:moveTo>
                  <a:pt x="0" y="0"/>
                </a:moveTo>
                <a:lnTo>
                  <a:pt x="323088" y="0"/>
                </a:lnTo>
                <a:lnTo>
                  <a:pt x="323088" y="426720"/>
                </a:lnTo>
                <a:lnTo>
                  <a:pt x="0" y="42672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52476" y="4213250"/>
            <a:ext cx="969010" cy="0"/>
          </a:xfrm>
          <a:custGeom>
            <a:avLst/>
            <a:gdLst/>
            <a:ahLst/>
            <a:cxnLst/>
            <a:rect l="l" t="t" r="r" b="b"/>
            <a:pathLst>
              <a:path w="969009">
                <a:moveTo>
                  <a:pt x="0" y="0"/>
                </a:moveTo>
                <a:lnTo>
                  <a:pt x="9690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52476" y="4213250"/>
            <a:ext cx="0" cy="1280795"/>
          </a:xfrm>
          <a:custGeom>
            <a:avLst/>
            <a:gdLst/>
            <a:ahLst/>
            <a:cxnLst/>
            <a:rect l="l" t="t" r="r" b="b"/>
            <a:pathLst>
              <a:path h="1280795">
                <a:moveTo>
                  <a:pt x="0" y="0"/>
                </a:moveTo>
                <a:lnTo>
                  <a:pt x="0" y="12807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75691" y="4213250"/>
            <a:ext cx="0" cy="1280795"/>
          </a:xfrm>
          <a:custGeom>
            <a:avLst/>
            <a:gdLst/>
            <a:ahLst/>
            <a:cxnLst/>
            <a:rect l="l" t="t" r="r" b="b"/>
            <a:pathLst>
              <a:path h="1280795">
                <a:moveTo>
                  <a:pt x="0" y="0"/>
                </a:moveTo>
                <a:lnTo>
                  <a:pt x="0" y="12807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98271" y="4213250"/>
            <a:ext cx="0" cy="1280795"/>
          </a:xfrm>
          <a:custGeom>
            <a:avLst/>
            <a:gdLst/>
            <a:ahLst/>
            <a:cxnLst/>
            <a:rect l="l" t="t" r="r" b="b"/>
            <a:pathLst>
              <a:path h="1280795">
                <a:moveTo>
                  <a:pt x="0" y="0"/>
                </a:moveTo>
                <a:lnTo>
                  <a:pt x="0" y="12807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21487" y="4213250"/>
            <a:ext cx="0" cy="1280795"/>
          </a:xfrm>
          <a:custGeom>
            <a:avLst/>
            <a:gdLst/>
            <a:ahLst/>
            <a:cxnLst/>
            <a:rect l="l" t="t" r="r" b="b"/>
            <a:pathLst>
              <a:path h="1280795">
                <a:moveTo>
                  <a:pt x="0" y="0"/>
                </a:moveTo>
                <a:lnTo>
                  <a:pt x="0" y="12807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2476" y="5066690"/>
            <a:ext cx="969010" cy="0"/>
          </a:xfrm>
          <a:custGeom>
            <a:avLst/>
            <a:gdLst/>
            <a:ahLst/>
            <a:cxnLst/>
            <a:rect l="l" t="t" r="r" b="b"/>
            <a:pathLst>
              <a:path w="969009">
                <a:moveTo>
                  <a:pt x="0" y="0"/>
                </a:moveTo>
                <a:lnTo>
                  <a:pt x="9690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52476" y="5494045"/>
            <a:ext cx="969010" cy="0"/>
          </a:xfrm>
          <a:custGeom>
            <a:avLst/>
            <a:gdLst/>
            <a:ahLst/>
            <a:cxnLst/>
            <a:rect l="l" t="t" r="r" b="b"/>
            <a:pathLst>
              <a:path w="969009">
                <a:moveTo>
                  <a:pt x="0" y="0"/>
                </a:moveTo>
                <a:lnTo>
                  <a:pt x="9690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41529" y="4174032"/>
            <a:ext cx="1348740" cy="464820"/>
          </a:xfrm>
          <a:custGeom>
            <a:avLst/>
            <a:gdLst/>
            <a:ahLst/>
            <a:cxnLst/>
            <a:rect l="l" t="t" r="r" b="b"/>
            <a:pathLst>
              <a:path w="1348740" h="464820">
                <a:moveTo>
                  <a:pt x="1348333" y="464616"/>
                </a:moveTo>
                <a:lnTo>
                  <a:pt x="0" y="464616"/>
                </a:lnTo>
                <a:lnTo>
                  <a:pt x="0" y="0"/>
                </a:lnTo>
                <a:lnTo>
                  <a:pt x="1348333" y="0"/>
                </a:lnTo>
                <a:lnTo>
                  <a:pt x="1348333" y="6350"/>
                </a:ln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lnTo>
                  <a:pt x="12700" y="451916"/>
                </a:lnTo>
                <a:lnTo>
                  <a:pt x="6350" y="451916"/>
                </a:lnTo>
                <a:lnTo>
                  <a:pt x="12700" y="458266"/>
                </a:lnTo>
                <a:lnTo>
                  <a:pt x="1348333" y="458266"/>
                </a:lnTo>
                <a:lnTo>
                  <a:pt x="1348333" y="464616"/>
                </a:lnTo>
                <a:close/>
              </a:path>
              <a:path w="1348740" h="464820">
                <a:moveTo>
                  <a:pt x="12700" y="12700"/>
                </a:move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close/>
              </a:path>
              <a:path w="1348740" h="464820">
                <a:moveTo>
                  <a:pt x="1335633" y="12700"/>
                </a:moveTo>
                <a:lnTo>
                  <a:pt x="12700" y="12700"/>
                </a:lnTo>
                <a:lnTo>
                  <a:pt x="12700" y="6350"/>
                </a:lnTo>
                <a:lnTo>
                  <a:pt x="1335633" y="6350"/>
                </a:lnTo>
                <a:lnTo>
                  <a:pt x="1335633" y="12700"/>
                </a:lnTo>
                <a:close/>
              </a:path>
              <a:path w="1348740" h="464820">
                <a:moveTo>
                  <a:pt x="1335633" y="458266"/>
                </a:moveTo>
                <a:lnTo>
                  <a:pt x="1335633" y="6350"/>
                </a:lnTo>
                <a:lnTo>
                  <a:pt x="1341983" y="12700"/>
                </a:lnTo>
                <a:lnTo>
                  <a:pt x="1348333" y="12700"/>
                </a:lnTo>
                <a:lnTo>
                  <a:pt x="1348333" y="451916"/>
                </a:lnTo>
                <a:lnTo>
                  <a:pt x="1341983" y="451916"/>
                </a:lnTo>
                <a:lnTo>
                  <a:pt x="1335633" y="458266"/>
                </a:lnTo>
                <a:close/>
              </a:path>
              <a:path w="1348740" h="464820">
                <a:moveTo>
                  <a:pt x="1348333" y="12700"/>
                </a:moveTo>
                <a:lnTo>
                  <a:pt x="1341983" y="12700"/>
                </a:lnTo>
                <a:lnTo>
                  <a:pt x="1335633" y="6350"/>
                </a:lnTo>
                <a:lnTo>
                  <a:pt x="1348333" y="6350"/>
                </a:lnTo>
                <a:lnTo>
                  <a:pt x="1348333" y="12700"/>
                </a:lnTo>
                <a:close/>
              </a:path>
              <a:path w="1348740" h="464820">
                <a:moveTo>
                  <a:pt x="12700" y="458266"/>
                </a:moveTo>
                <a:lnTo>
                  <a:pt x="6350" y="451916"/>
                </a:lnTo>
                <a:lnTo>
                  <a:pt x="12700" y="451916"/>
                </a:lnTo>
                <a:lnTo>
                  <a:pt x="12700" y="458266"/>
                </a:lnTo>
                <a:close/>
              </a:path>
              <a:path w="1348740" h="464820">
                <a:moveTo>
                  <a:pt x="1335633" y="458266"/>
                </a:moveTo>
                <a:lnTo>
                  <a:pt x="12700" y="458266"/>
                </a:lnTo>
                <a:lnTo>
                  <a:pt x="12700" y="451916"/>
                </a:lnTo>
                <a:lnTo>
                  <a:pt x="1335633" y="451916"/>
                </a:lnTo>
                <a:lnTo>
                  <a:pt x="1335633" y="458266"/>
                </a:lnTo>
                <a:close/>
              </a:path>
              <a:path w="1348740" h="464820">
                <a:moveTo>
                  <a:pt x="1348333" y="458266"/>
                </a:moveTo>
                <a:lnTo>
                  <a:pt x="1335633" y="458266"/>
                </a:lnTo>
                <a:lnTo>
                  <a:pt x="1341983" y="451916"/>
                </a:lnTo>
                <a:lnTo>
                  <a:pt x="1348333" y="451916"/>
                </a:lnTo>
                <a:lnTo>
                  <a:pt x="1348333" y="45826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83252" y="4535423"/>
            <a:ext cx="1186180" cy="699770"/>
          </a:xfrm>
          <a:custGeom>
            <a:avLst/>
            <a:gdLst/>
            <a:ahLst/>
            <a:cxnLst/>
            <a:rect l="l" t="t" r="r" b="b"/>
            <a:pathLst>
              <a:path w="1186179" h="699770">
                <a:moveTo>
                  <a:pt x="836676" y="699515"/>
                </a:moveTo>
                <a:lnTo>
                  <a:pt x="836676" y="524255"/>
                </a:lnTo>
                <a:lnTo>
                  <a:pt x="0" y="524255"/>
                </a:lnTo>
                <a:lnTo>
                  <a:pt x="0" y="175260"/>
                </a:lnTo>
                <a:lnTo>
                  <a:pt x="836676" y="175260"/>
                </a:lnTo>
                <a:lnTo>
                  <a:pt x="836676" y="0"/>
                </a:lnTo>
                <a:lnTo>
                  <a:pt x="1185672" y="350520"/>
                </a:lnTo>
                <a:lnTo>
                  <a:pt x="836676" y="69951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77219" y="4520019"/>
            <a:ext cx="1201420" cy="730885"/>
          </a:xfrm>
          <a:custGeom>
            <a:avLst/>
            <a:gdLst/>
            <a:ahLst/>
            <a:cxnLst/>
            <a:rect l="l" t="t" r="r" b="b"/>
            <a:pathLst>
              <a:path w="1201420" h="730885">
                <a:moveTo>
                  <a:pt x="835825" y="190347"/>
                </a:moveTo>
                <a:lnTo>
                  <a:pt x="835825" y="0"/>
                </a:lnTo>
                <a:lnTo>
                  <a:pt x="851153" y="15328"/>
                </a:lnTo>
                <a:lnTo>
                  <a:pt x="848525" y="15328"/>
                </a:lnTo>
                <a:lnTo>
                  <a:pt x="837679" y="19824"/>
                </a:lnTo>
                <a:lnTo>
                  <a:pt x="848525" y="30670"/>
                </a:lnTo>
                <a:lnTo>
                  <a:pt x="848525" y="183997"/>
                </a:lnTo>
                <a:lnTo>
                  <a:pt x="842175" y="183997"/>
                </a:lnTo>
                <a:lnTo>
                  <a:pt x="835825" y="190347"/>
                </a:lnTo>
                <a:close/>
              </a:path>
              <a:path w="1201420" h="730885">
                <a:moveTo>
                  <a:pt x="848525" y="30670"/>
                </a:moveTo>
                <a:lnTo>
                  <a:pt x="837679" y="19824"/>
                </a:lnTo>
                <a:lnTo>
                  <a:pt x="848525" y="15328"/>
                </a:lnTo>
                <a:lnTo>
                  <a:pt x="848525" y="30670"/>
                </a:lnTo>
                <a:close/>
              </a:path>
              <a:path w="1201420" h="730885">
                <a:moveTo>
                  <a:pt x="1183227" y="365372"/>
                </a:moveTo>
                <a:lnTo>
                  <a:pt x="848525" y="30670"/>
                </a:lnTo>
                <a:lnTo>
                  <a:pt x="848525" y="15328"/>
                </a:lnTo>
                <a:lnTo>
                  <a:pt x="851153" y="15328"/>
                </a:lnTo>
                <a:lnTo>
                  <a:pt x="1196695" y="360883"/>
                </a:lnTo>
                <a:lnTo>
                  <a:pt x="1187716" y="360883"/>
                </a:lnTo>
                <a:lnTo>
                  <a:pt x="1183227" y="365372"/>
                </a:lnTo>
                <a:close/>
              </a:path>
              <a:path w="1201420" h="730885">
                <a:moveTo>
                  <a:pt x="835825" y="546747"/>
                </a:moveTo>
                <a:lnTo>
                  <a:pt x="0" y="546747"/>
                </a:lnTo>
                <a:lnTo>
                  <a:pt x="0" y="183997"/>
                </a:lnTo>
                <a:lnTo>
                  <a:pt x="835825" y="183997"/>
                </a:lnTo>
                <a:lnTo>
                  <a:pt x="835825" y="190347"/>
                </a:lnTo>
                <a:lnTo>
                  <a:pt x="12700" y="190347"/>
                </a:lnTo>
                <a:lnTo>
                  <a:pt x="6350" y="196697"/>
                </a:lnTo>
                <a:lnTo>
                  <a:pt x="12700" y="196697"/>
                </a:lnTo>
                <a:lnTo>
                  <a:pt x="12700" y="534047"/>
                </a:lnTo>
                <a:lnTo>
                  <a:pt x="6350" y="534047"/>
                </a:lnTo>
                <a:lnTo>
                  <a:pt x="12700" y="540397"/>
                </a:lnTo>
                <a:lnTo>
                  <a:pt x="835825" y="540397"/>
                </a:lnTo>
                <a:lnTo>
                  <a:pt x="835825" y="546747"/>
                </a:lnTo>
                <a:close/>
              </a:path>
              <a:path w="1201420" h="730885">
                <a:moveTo>
                  <a:pt x="848525" y="196697"/>
                </a:moveTo>
                <a:lnTo>
                  <a:pt x="12700" y="196697"/>
                </a:lnTo>
                <a:lnTo>
                  <a:pt x="12700" y="190347"/>
                </a:lnTo>
                <a:lnTo>
                  <a:pt x="835825" y="190347"/>
                </a:lnTo>
                <a:lnTo>
                  <a:pt x="842175" y="183997"/>
                </a:lnTo>
                <a:lnTo>
                  <a:pt x="848525" y="183997"/>
                </a:lnTo>
                <a:lnTo>
                  <a:pt x="848525" y="196697"/>
                </a:lnTo>
                <a:close/>
              </a:path>
              <a:path w="1201420" h="730885">
                <a:moveTo>
                  <a:pt x="12700" y="196697"/>
                </a:moveTo>
                <a:lnTo>
                  <a:pt x="6350" y="196697"/>
                </a:lnTo>
                <a:lnTo>
                  <a:pt x="12700" y="190347"/>
                </a:lnTo>
                <a:lnTo>
                  <a:pt x="12700" y="196697"/>
                </a:lnTo>
                <a:close/>
              </a:path>
              <a:path w="1201420" h="730885">
                <a:moveTo>
                  <a:pt x="1187716" y="369862"/>
                </a:moveTo>
                <a:lnTo>
                  <a:pt x="1183227" y="365372"/>
                </a:lnTo>
                <a:lnTo>
                  <a:pt x="1187716" y="360883"/>
                </a:lnTo>
                <a:lnTo>
                  <a:pt x="1187716" y="369862"/>
                </a:lnTo>
                <a:close/>
              </a:path>
              <a:path w="1201420" h="730885">
                <a:moveTo>
                  <a:pt x="1196708" y="369862"/>
                </a:moveTo>
                <a:lnTo>
                  <a:pt x="1187716" y="369862"/>
                </a:lnTo>
                <a:lnTo>
                  <a:pt x="1187716" y="360883"/>
                </a:lnTo>
                <a:lnTo>
                  <a:pt x="1196695" y="360883"/>
                </a:lnTo>
                <a:lnTo>
                  <a:pt x="1201191" y="365379"/>
                </a:lnTo>
                <a:lnTo>
                  <a:pt x="1196708" y="369862"/>
                </a:lnTo>
                <a:close/>
              </a:path>
              <a:path w="1201420" h="730885">
                <a:moveTo>
                  <a:pt x="851154" y="715416"/>
                </a:moveTo>
                <a:lnTo>
                  <a:pt x="848525" y="715416"/>
                </a:lnTo>
                <a:lnTo>
                  <a:pt x="848525" y="700087"/>
                </a:lnTo>
                <a:lnTo>
                  <a:pt x="1183233" y="365379"/>
                </a:lnTo>
                <a:lnTo>
                  <a:pt x="1187716" y="369862"/>
                </a:lnTo>
                <a:lnTo>
                  <a:pt x="1196708" y="369862"/>
                </a:lnTo>
                <a:lnTo>
                  <a:pt x="851154" y="715416"/>
                </a:lnTo>
                <a:close/>
              </a:path>
              <a:path w="1201420" h="730885">
                <a:moveTo>
                  <a:pt x="12700" y="540397"/>
                </a:moveTo>
                <a:lnTo>
                  <a:pt x="6350" y="534047"/>
                </a:lnTo>
                <a:lnTo>
                  <a:pt x="12700" y="534047"/>
                </a:lnTo>
                <a:lnTo>
                  <a:pt x="12700" y="540397"/>
                </a:lnTo>
                <a:close/>
              </a:path>
              <a:path w="1201420" h="730885">
                <a:moveTo>
                  <a:pt x="848525" y="546747"/>
                </a:moveTo>
                <a:lnTo>
                  <a:pt x="842175" y="546747"/>
                </a:lnTo>
                <a:lnTo>
                  <a:pt x="835825" y="540397"/>
                </a:lnTo>
                <a:lnTo>
                  <a:pt x="12700" y="540397"/>
                </a:lnTo>
                <a:lnTo>
                  <a:pt x="12700" y="534047"/>
                </a:lnTo>
                <a:lnTo>
                  <a:pt x="848525" y="534047"/>
                </a:lnTo>
                <a:lnTo>
                  <a:pt x="848525" y="546747"/>
                </a:lnTo>
                <a:close/>
              </a:path>
              <a:path w="1201420" h="730885">
                <a:moveTo>
                  <a:pt x="835825" y="730745"/>
                </a:moveTo>
                <a:lnTo>
                  <a:pt x="835825" y="540397"/>
                </a:lnTo>
                <a:lnTo>
                  <a:pt x="842175" y="546747"/>
                </a:lnTo>
                <a:lnTo>
                  <a:pt x="848525" y="546747"/>
                </a:lnTo>
                <a:lnTo>
                  <a:pt x="848525" y="700087"/>
                </a:lnTo>
                <a:lnTo>
                  <a:pt x="837679" y="710933"/>
                </a:lnTo>
                <a:lnTo>
                  <a:pt x="848525" y="715416"/>
                </a:lnTo>
                <a:lnTo>
                  <a:pt x="851154" y="715416"/>
                </a:lnTo>
                <a:lnTo>
                  <a:pt x="835825" y="730745"/>
                </a:lnTo>
                <a:close/>
              </a:path>
              <a:path w="1201420" h="730885">
                <a:moveTo>
                  <a:pt x="848525" y="715416"/>
                </a:moveTo>
                <a:lnTo>
                  <a:pt x="837679" y="710933"/>
                </a:lnTo>
                <a:lnTo>
                  <a:pt x="848525" y="700087"/>
                </a:lnTo>
                <a:lnTo>
                  <a:pt x="848525" y="715416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05245" y="4275569"/>
            <a:ext cx="345617" cy="276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83023" y="5484876"/>
            <a:ext cx="3581400" cy="902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6700" y="414527"/>
            <a:ext cx="3488690" cy="710565"/>
          </a:xfrm>
          <a:custGeom>
            <a:avLst/>
            <a:gdLst/>
            <a:ahLst/>
            <a:cxnLst/>
            <a:rect l="l" t="t" r="r" b="b"/>
            <a:pathLst>
              <a:path w="3488690" h="710565">
                <a:moveTo>
                  <a:pt x="3311652" y="710184"/>
                </a:moveTo>
                <a:lnTo>
                  <a:pt x="0" y="710184"/>
                </a:lnTo>
                <a:lnTo>
                  <a:pt x="178308" y="0"/>
                </a:lnTo>
                <a:lnTo>
                  <a:pt x="3488436" y="0"/>
                </a:lnTo>
                <a:lnTo>
                  <a:pt x="3311652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55135" y="414527"/>
            <a:ext cx="599440" cy="710565"/>
          </a:xfrm>
          <a:custGeom>
            <a:avLst/>
            <a:gdLst/>
            <a:ahLst/>
            <a:cxnLst/>
            <a:rect l="l" t="t" r="r" b="b"/>
            <a:pathLst>
              <a:path w="599439" h="710565">
                <a:moveTo>
                  <a:pt x="414527" y="710184"/>
                </a:moveTo>
                <a:lnTo>
                  <a:pt x="0" y="710184"/>
                </a:lnTo>
                <a:lnTo>
                  <a:pt x="184403" y="0"/>
                </a:lnTo>
                <a:lnTo>
                  <a:pt x="598931" y="0"/>
                </a:lnTo>
                <a:lnTo>
                  <a:pt x="414527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54067" y="414527"/>
            <a:ext cx="443865" cy="710565"/>
          </a:xfrm>
          <a:custGeom>
            <a:avLst/>
            <a:gdLst/>
            <a:ahLst/>
            <a:cxnLst/>
            <a:rect l="l" t="t" r="r" b="b"/>
            <a:pathLst>
              <a:path w="443864" h="710565">
                <a:moveTo>
                  <a:pt x="259080" y="710184"/>
                </a:moveTo>
                <a:lnTo>
                  <a:pt x="0" y="710184"/>
                </a:lnTo>
                <a:lnTo>
                  <a:pt x="184404" y="0"/>
                </a:lnTo>
                <a:lnTo>
                  <a:pt x="443484" y="0"/>
                </a:lnTo>
                <a:lnTo>
                  <a:pt x="259080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65573" y="1115771"/>
            <a:ext cx="6396355" cy="0"/>
          </a:xfrm>
          <a:custGeom>
            <a:avLst/>
            <a:gdLst/>
            <a:ahLst/>
            <a:cxnLst/>
            <a:rect l="l" t="t" r="r" b="b"/>
            <a:pathLst>
              <a:path w="6396355">
                <a:moveTo>
                  <a:pt x="0" y="0"/>
                </a:moveTo>
                <a:lnTo>
                  <a:pt x="6396024" y="0"/>
                </a:lnTo>
              </a:path>
            </a:pathLst>
          </a:custGeom>
          <a:ln w="7620">
            <a:solidFill>
              <a:srgbClr val="13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97923" y="0"/>
            <a:ext cx="2409444" cy="13304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64691" y="2346960"/>
            <a:ext cx="1295400" cy="593090"/>
          </a:xfrm>
          <a:custGeom>
            <a:avLst/>
            <a:gdLst/>
            <a:ahLst/>
            <a:cxnLst/>
            <a:rect l="l" t="t" r="r" b="b"/>
            <a:pathLst>
              <a:path w="1295400" h="593089">
                <a:moveTo>
                  <a:pt x="0" y="0"/>
                </a:moveTo>
                <a:lnTo>
                  <a:pt x="1295399" y="0"/>
                </a:lnTo>
                <a:lnTo>
                  <a:pt x="1295399" y="592836"/>
                </a:lnTo>
                <a:lnTo>
                  <a:pt x="0" y="592836"/>
                </a:lnTo>
                <a:lnTo>
                  <a:pt x="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57044" y="2145792"/>
            <a:ext cx="204216" cy="7970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61644" y="2145792"/>
            <a:ext cx="1499616" cy="2042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58850" y="2142972"/>
            <a:ext cx="1505585" cy="803910"/>
          </a:xfrm>
          <a:custGeom>
            <a:avLst/>
            <a:gdLst/>
            <a:ahLst/>
            <a:cxnLst/>
            <a:rect l="l" t="t" r="r" b="b"/>
            <a:pathLst>
              <a:path w="1505585" h="803910">
                <a:moveTo>
                  <a:pt x="1303667" y="803516"/>
                </a:moveTo>
                <a:lnTo>
                  <a:pt x="0" y="803516"/>
                </a:lnTo>
                <a:lnTo>
                  <a:pt x="0" y="201422"/>
                </a:lnTo>
                <a:lnTo>
                  <a:pt x="201422" y="0"/>
                </a:lnTo>
                <a:lnTo>
                  <a:pt x="1505089" y="0"/>
                </a:lnTo>
                <a:lnTo>
                  <a:pt x="1505089" y="1854"/>
                </a:lnTo>
                <a:lnTo>
                  <a:pt x="1494243" y="1854"/>
                </a:lnTo>
                <a:lnTo>
                  <a:pt x="1485265" y="10833"/>
                </a:lnTo>
                <a:lnTo>
                  <a:pt x="208546" y="10833"/>
                </a:lnTo>
                <a:lnTo>
                  <a:pt x="204050" y="12700"/>
                </a:lnTo>
                <a:lnTo>
                  <a:pt x="206679" y="12700"/>
                </a:lnTo>
                <a:lnTo>
                  <a:pt x="21690" y="197700"/>
                </a:lnTo>
                <a:lnTo>
                  <a:pt x="6350" y="197700"/>
                </a:lnTo>
                <a:lnTo>
                  <a:pt x="6350" y="210400"/>
                </a:lnTo>
                <a:lnTo>
                  <a:pt x="12700" y="210400"/>
                </a:lnTo>
                <a:lnTo>
                  <a:pt x="12700" y="790816"/>
                </a:lnTo>
                <a:lnTo>
                  <a:pt x="6350" y="790816"/>
                </a:lnTo>
                <a:lnTo>
                  <a:pt x="12700" y="797166"/>
                </a:lnTo>
                <a:lnTo>
                  <a:pt x="1310017" y="797166"/>
                </a:lnTo>
                <a:lnTo>
                  <a:pt x="1303667" y="803516"/>
                </a:lnTo>
                <a:close/>
              </a:path>
              <a:path w="1505585" h="803910">
                <a:moveTo>
                  <a:pt x="1296543" y="199567"/>
                </a:moveTo>
                <a:lnTo>
                  <a:pt x="1494243" y="1854"/>
                </a:lnTo>
                <a:lnTo>
                  <a:pt x="1498739" y="6350"/>
                </a:lnTo>
                <a:lnTo>
                  <a:pt x="1492389" y="6350"/>
                </a:lnTo>
                <a:lnTo>
                  <a:pt x="1492389" y="21666"/>
                </a:lnTo>
                <a:lnTo>
                  <a:pt x="1316366" y="197700"/>
                </a:lnTo>
                <a:lnTo>
                  <a:pt x="1301038" y="197700"/>
                </a:lnTo>
                <a:lnTo>
                  <a:pt x="1296543" y="199567"/>
                </a:lnTo>
                <a:close/>
              </a:path>
              <a:path w="1505585" h="803910">
                <a:moveTo>
                  <a:pt x="1492389" y="596823"/>
                </a:moveTo>
                <a:lnTo>
                  <a:pt x="1492389" y="21666"/>
                </a:lnTo>
                <a:lnTo>
                  <a:pt x="1503222" y="10833"/>
                </a:lnTo>
                <a:lnTo>
                  <a:pt x="1494243" y="1854"/>
                </a:lnTo>
                <a:lnTo>
                  <a:pt x="1505089" y="1854"/>
                </a:lnTo>
                <a:lnTo>
                  <a:pt x="1505089" y="594969"/>
                </a:lnTo>
                <a:lnTo>
                  <a:pt x="1494243" y="594969"/>
                </a:lnTo>
                <a:lnTo>
                  <a:pt x="1492389" y="596823"/>
                </a:lnTo>
                <a:close/>
              </a:path>
              <a:path w="1505585" h="803910">
                <a:moveTo>
                  <a:pt x="1492389" y="21666"/>
                </a:moveTo>
                <a:lnTo>
                  <a:pt x="1492389" y="6350"/>
                </a:lnTo>
                <a:lnTo>
                  <a:pt x="1498739" y="12700"/>
                </a:lnTo>
                <a:lnTo>
                  <a:pt x="1501356" y="12700"/>
                </a:lnTo>
                <a:lnTo>
                  <a:pt x="1492389" y="21666"/>
                </a:lnTo>
                <a:close/>
              </a:path>
              <a:path w="1505585" h="803910">
                <a:moveTo>
                  <a:pt x="1501356" y="12700"/>
                </a:moveTo>
                <a:lnTo>
                  <a:pt x="1498739" y="12700"/>
                </a:lnTo>
                <a:lnTo>
                  <a:pt x="1492389" y="6350"/>
                </a:lnTo>
                <a:lnTo>
                  <a:pt x="1498739" y="6350"/>
                </a:lnTo>
                <a:lnTo>
                  <a:pt x="1503222" y="10833"/>
                </a:lnTo>
                <a:lnTo>
                  <a:pt x="1501356" y="12700"/>
                </a:lnTo>
                <a:close/>
              </a:path>
              <a:path w="1505585" h="803910">
                <a:moveTo>
                  <a:pt x="206679" y="12700"/>
                </a:moveTo>
                <a:lnTo>
                  <a:pt x="204050" y="12700"/>
                </a:lnTo>
                <a:lnTo>
                  <a:pt x="208546" y="10833"/>
                </a:lnTo>
                <a:lnTo>
                  <a:pt x="206679" y="12700"/>
                </a:lnTo>
                <a:close/>
              </a:path>
              <a:path w="1505585" h="803910">
                <a:moveTo>
                  <a:pt x="1483398" y="12700"/>
                </a:moveTo>
                <a:lnTo>
                  <a:pt x="206679" y="12700"/>
                </a:lnTo>
                <a:lnTo>
                  <a:pt x="208546" y="10833"/>
                </a:lnTo>
                <a:lnTo>
                  <a:pt x="1485265" y="10833"/>
                </a:lnTo>
                <a:lnTo>
                  <a:pt x="1483398" y="12700"/>
                </a:lnTo>
                <a:close/>
              </a:path>
              <a:path w="1505585" h="803910">
                <a:moveTo>
                  <a:pt x="12700" y="210400"/>
                </a:moveTo>
                <a:lnTo>
                  <a:pt x="6350" y="210400"/>
                </a:lnTo>
                <a:lnTo>
                  <a:pt x="6350" y="197700"/>
                </a:lnTo>
                <a:lnTo>
                  <a:pt x="21690" y="197700"/>
                </a:lnTo>
                <a:lnTo>
                  <a:pt x="15341" y="204050"/>
                </a:lnTo>
                <a:lnTo>
                  <a:pt x="12700" y="204050"/>
                </a:lnTo>
                <a:lnTo>
                  <a:pt x="10845" y="208546"/>
                </a:lnTo>
                <a:lnTo>
                  <a:pt x="12700" y="208546"/>
                </a:lnTo>
                <a:lnTo>
                  <a:pt x="12700" y="210400"/>
                </a:lnTo>
                <a:close/>
              </a:path>
              <a:path w="1505585" h="803910">
                <a:moveTo>
                  <a:pt x="1294688" y="210400"/>
                </a:moveTo>
                <a:lnTo>
                  <a:pt x="12700" y="210400"/>
                </a:lnTo>
                <a:lnTo>
                  <a:pt x="12712" y="206679"/>
                </a:lnTo>
                <a:lnTo>
                  <a:pt x="21690" y="197700"/>
                </a:lnTo>
                <a:lnTo>
                  <a:pt x="1298409" y="197700"/>
                </a:lnTo>
                <a:lnTo>
                  <a:pt x="1296543" y="199567"/>
                </a:lnTo>
                <a:lnTo>
                  <a:pt x="1314500" y="199567"/>
                </a:lnTo>
                <a:lnTo>
                  <a:pt x="1310017" y="204050"/>
                </a:lnTo>
                <a:lnTo>
                  <a:pt x="1294688" y="204050"/>
                </a:lnTo>
                <a:lnTo>
                  <a:pt x="1294688" y="210400"/>
                </a:lnTo>
                <a:close/>
              </a:path>
              <a:path w="1505585" h="803910">
                <a:moveTo>
                  <a:pt x="1314500" y="199567"/>
                </a:moveTo>
                <a:lnTo>
                  <a:pt x="1296543" y="199567"/>
                </a:lnTo>
                <a:lnTo>
                  <a:pt x="1301038" y="197700"/>
                </a:lnTo>
                <a:lnTo>
                  <a:pt x="1316366" y="197700"/>
                </a:lnTo>
                <a:lnTo>
                  <a:pt x="1314500" y="199567"/>
                </a:lnTo>
                <a:close/>
              </a:path>
              <a:path w="1505585" h="803910">
                <a:moveTo>
                  <a:pt x="10845" y="208546"/>
                </a:moveTo>
                <a:lnTo>
                  <a:pt x="12700" y="204050"/>
                </a:lnTo>
                <a:lnTo>
                  <a:pt x="12700" y="206692"/>
                </a:lnTo>
                <a:lnTo>
                  <a:pt x="10845" y="208546"/>
                </a:lnTo>
                <a:close/>
              </a:path>
              <a:path w="1505585" h="803910">
                <a:moveTo>
                  <a:pt x="12700" y="206692"/>
                </a:moveTo>
                <a:lnTo>
                  <a:pt x="12700" y="204050"/>
                </a:lnTo>
                <a:lnTo>
                  <a:pt x="15341" y="204050"/>
                </a:lnTo>
                <a:lnTo>
                  <a:pt x="12700" y="206692"/>
                </a:lnTo>
                <a:close/>
              </a:path>
              <a:path w="1505585" h="803910">
                <a:moveTo>
                  <a:pt x="1307388" y="797166"/>
                </a:moveTo>
                <a:lnTo>
                  <a:pt x="1294688" y="797166"/>
                </a:lnTo>
                <a:lnTo>
                  <a:pt x="1294688" y="204050"/>
                </a:lnTo>
                <a:lnTo>
                  <a:pt x="1307388" y="204050"/>
                </a:lnTo>
                <a:lnTo>
                  <a:pt x="1307375" y="206692"/>
                </a:lnTo>
                <a:lnTo>
                  <a:pt x="1303667" y="210400"/>
                </a:lnTo>
                <a:lnTo>
                  <a:pt x="1307388" y="210400"/>
                </a:lnTo>
                <a:lnTo>
                  <a:pt x="1307388" y="781824"/>
                </a:lnTo>
                <a:lnTo>
                  <a:pt x="1296543" y="792670"/>
                </a:lnTo>
                <a:lnTo>
                  <a:pt x="1307388" y="792670"/>
                </a:lnTo>
                <a:lnTo>
                  <a:pt x="1307388" y="797166"/>
                </a:lnTo>
                <a:close/>
              </a:path>
              <a:path w="1505585" h="803910">
                <a:moveTo>
                  <a:pt x="1307388" y="206679"/>
                </a:moveTo>
                <a:lnTo>
                  <a:pt x="1307388" y="204050"/>
                </a:lnTo>
                <a:lnTo>
                  <a:pt x="1310017" y="204050"/>
                </a:lnTo>
                <a:lnTo>
                  <a:pt x="1307388" y="206679"/>
                </a:lnTo>
                <a:close/>
              </a:path>
              <a:path w="1505585" h="803910">
                <a:moveTo>
                  <a:pt x="1307388" y="210400"/>
                </a:moveTo>
                <a:lnTo>
                  <a:pt x="1303667" y="210400"/>
                </a:lnTo>
                <a:lnTo>
                  <a:pt x="1307388" y="206679"/>
                </a:lnTo>
                <a:lnTo>
                  <a:pt x="1307388" y="210400"/>
                </a:lnTo>
                <a:close/>
              </a:path>
              <a:path w="1505585" h="803910">
                <a:moveTo>
                  <a:pt x="12700" y="208546"/>
                </a:moveTo>
                <a:lnTo>
                  <a:pt x="10845" y="208546"/>
                </a:lnTo>
                <a:lnTo>
                  <a:pt x="12700" y="206692"/>
                </a:lnTo>
                <a:lnTo>
                  <a:pt x="12700" y="208546"/>
                </a:lnTo>
                <a:close/>
              </a:path>
              <a:path w="1505585" h="803910">
                <a:moveTo>
                  <a:pt x="1492389" y="599465"/>
                </a:moveTo>
                <a:lnTo>
                  <a:pt x="1492389" y="596823"/>
                </a:lnTo>
                <a:lnTo>
                  <a:pt x="1494243" y="594969"/>
                </a:lnTo>
                <a:lnTo>
                  <a:pt x="1492389" y="599465"/>
                </a:lnTo>
                <a:close/>
              </a:path>
              <a:path w="1505585" h="803910">
                <a:moveTo>
                  <a:pt x="1505089" y="599465"/>
                </a:moveTo>
                <a:lnTo>
                  <a:pt x="1492389" y="599465"/>
                </a:lnTo>
                <a:lnTo>
                  <a:pt x="1494243" y="594969"/>
                </a:lnTo>
                <a:lnTo>
                  <a:pt x="1505089" y="594969"/>
                </a:lnTo>
                <a:lnTo>
                  <a:pt x="1505089" y="599465"/>
                </a:lnTo>
                <a:close/>
              </a:path>
              <a:path w="1505585" h="803910">
                <a:moveTo>
                  <a:pt x="1310017" y="797166"/>
                </a:moveTo>
                <a:lnTo>
                  <a:pt x="1307388" y="797166"/>
                </a:lnTo>
                <a:lnTo>
                  <a:pt x="1307388" y="781824"/>
                </a:lnTo>
                <a:lnTo>
                  <a:pt x="1492389" y="596823"/>
                </a:lnTo>
                <a:lnTo>
                  <a:pt x="1492389" y="599465"/>
                </a:lnTo>
                <a:lnTo>
                  <a:pt x="1505089" y="599465"/>
                </a:lnTo>
                <a:lnTo>
                  <a:pt x="1505089" y="602094"/>
                </a:lnTo>
                <a:lnTo>
                  <a:pt x="1310017" y="797166"/>
                </a:lnTo>
                <a:close/>
              </a:path>
              <a:path w="1505585" h="803910">
                <a:moveTo>
                  <a:pt x="1296543" y="792670"/>
                </a:moveTo>
                <a:lnTo>
                  <a:pt x="1307388" y="781824"/>
                </a:lnTo>
                <a:lnTo>
                  <a:pt x="1307388" y="790816"/>
                </a:lnTo>
                <a:lnTo>
                  <a:pt x="1301038" y="790816"/>
                </a:lnTo>
                <a:lnTo>
                  <a:pt x="1296543" y="792670"/>
                </a:lnTo>
                <a:close/>
              </a:path>
              <a:path w="1505585" h="803910">
                <a:moveTo>
                  <a:pt x="12700" y="797166"/>
                </a:moveTo>
                <a:lnTo>
                  <a:pt x="6350" y="790816"/>
                </a:lnTo>
                <a:lnTo>
                  <a:pt x="12700" y="790816"/>
                </a:lnTo>
                <a:lnTo>
                  <a:pt x="12700" y="797166"/>
                </a:lnTo>
                <a:close/>
              </a:path>
              <a:path w="1505585" h="803910">
                <a:moveTo>
                  <a:pt x="1294688" y="797166"/>
                </a:moveTo>
                <a:lnTo>
                  <a:pt x="12700" y="797166"/>
                </a:lnTo>
                <a:lnTo>
                  <a:pt x="12700" y="790816"/>
                </a:lnTo>
                <a:lnTo>
                  <a:pt x="1294688" y="790816"/>
                </a:lnTo>
                <a:lnTo>
                  <a:pt x="1294688" y="797166"/>
                </a:lnTo>
                <a:close/>
              </a:path>
              <a:path w="1505585" h="803910">
                <a:moveTo>
                  <a:pt x="1307388" y="792670"/>
                </a:moveTo>
                <a:lnTo>
                  <a:pt x="1296543" y="792670"/>
                </a:lnTo>
                <a:lnTo>
                  <a:pt x="1301038" y="790816"/>
                </a:lnTo>
                <a:lnTo>
                  <a:pt x="1307388" y="790816"/>
                </a:lnTo>
                <a:lnTo>
                  <a:pt x="1307388" y="792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41738" y="2257501"/>
            <a:ext cx="1020749" cy="3880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21759" y="3150958"/>
            <a:ext cx="146062" cy="1384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83252" y="2060448"/>
            <a:ext cx="525779" cy="565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800388" y="2146947"/>
            <a:ext cx="652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conv(1*1)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457589" y="2118055"/>
            <a:ext cx="2181009" cy="12465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806611" y="2508961"/>
            <a:ext cx="652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conv(1*1)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91967" y="3106991"/>
            <a:ext cx="652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conv(1*1)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34516" y="2563571"/>
            <a:ext cx="509046" cy="1154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609962" y="2676969"/>
            <a:ext cx="533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1*</a:t>
            </a:r>
            <a:r>
              <a:rPr sz="1200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W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618610" y="2058530"/>
            <a:ext cx="533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W*</a:t>
            </a:r>
            <a:r>
              <a:rPr sz="1200" spc="-5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1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356696" y="2638247"/>
            <a:ext cx="1471015" cy="7085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625735" y="3262350"/>
            <a:ext cx="457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*</a:t>
            </a:r>
            <a:r>
              <a:rPr sz="1200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W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498746" y="2982823"/>
            <a:ext cx="491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 panose="02020603050405020304"/>
                <a:cs typeface="Times New Roman" panose="02020603050405020304"/>
              </a:rPr>
              <a:t>C*HW</a:t>
            </a: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 panose="02020603050405020304"/>
                <a:cs typeface="Times New Roman" panose="02020603050405020304"/>
              </a:rPr>
              <a:t>reshape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081600" y="3089186"/>
            <a:ext cx="652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conv(1*1)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948226" y="3100755"/>
            <a:ext cx="216795" cy="2171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58776" y="2826981"/>
            <a:ext cx="152400" cy="386715"/>
          </a:xfrm>
          <a:custGeom>
            <a:avLst/>
            <a:gdLst/>
            <a:ahLst/>
            <a:cxnLst/>
            <a:rect l="l" t="t" r="r" b="b"/>
            <a:pathLst>
              <a:path w="152400" h="386714">
                <a:moveTo>
                  <a:pt x="110185" y="76200"/>
                </a:moveTo>
                <a:lnTo>
                  <a:pt x="75895" y="76200"/>
                </a:lnTo>
                <a:lnTo>
                  <a:pt x="113995" y="0"/>
                </a:lnTo>
                <a:lnTo>
                  <a:pt x="142570" y="57150"/>
                </a:lnTo>
                <a:lnTo>
                  <a:pt x="110185" y="57150"/>
                </a:lnTo>
                <a:lnTo>
                  <a:pt x="110185" y="76200"/>
                </a:lnTo>
                <a:close/>
              </a:path>
              <a:path w="152400" h="386714">
                <a:moveTo>
                  <a:pt x="110185" y="382828"/>
                </a:moveTo>
                <a:lnTo>
                  <a:pt x="110185" y="57150"/>
                </a:lnTo>
                <a:lnTo>
                  <a:pt x="117805" y="57150"/>
                </a:lnTo>
                <a:lnTo>
                  <a:pt x="117805" y="379018"/>
                </a:lnTo>
                <a:lnTo>
                  <a:pt x="113995" y="379018"/>
                </a:lnTo>
                <a:lnTo>
                  <a:pt x="110185" y="382828"/>
                </a:lnTo>
                <a:close/>
              </a:path>
              <a:path w="152400" h="386714">
                <a:moveTo>
                  <a:pt x="152095" y="76200"/>
                </a:moveTo>
                <a:lnTo>
                  <a:pt x="117805" y="76200"/>
                </a:lnTo>
                <a:lnTo>
                  <a:pt x="117805" y="57150"/>
                </a:lnTo>
                <a:lnTo>
                  <a:pt x="142570" y="57150"/>
                </a:lnTo>
                <a:lnTo>
                  <a:pt x="152095" y="76200"/>
                </a:lnTo>
                <a:close/>
              </a:path>
              <a:path w="152400" h="386714">
                <a:moveTo>
                  <a:pt x="117805" y="386638"/>
                </a:moveTo>
                <a:lnTo>
                  <a:pt x="0" y="386638"/>
                </a:lnTo>
                <a:lnTo>
                  <a:pt x="0" y="379018"/>
                </a:lnTo>
                <a:lnTo>
                  <a:pt x="110185" y="379018"/>
                </a:lnTo>
                <a:lnTo>
                  <a:pt x="110185" y="382828"/>
                </a:lnTo>
                <a:lnTo>
                  <a:pt x="117805" y="382828"/>
                </a:lnTo>
                <a:lnTo>
                  <a:pt x="117805" y="386638"/>
                </a:lnTo>
                <a:close/>
              </a:path>
              <a:path w="152400" h="386714">
                <a:moveTo>
                  <a:pt x="117805" y="382828"/>
                </a:moveTo>
                <a:lnTo>
                  <a:pt x="110185" y="382828"/>
                </a:lnTo>
                <a:lnTo>
                  <a:pt x="113995" y="379018"/>
                </a:lnTo>
                <a:lnTo>
                  <a:pt x="117805" y="379018"/>
                </a:lnTo>
                <a:lnTo>
                  <a:pt x="117805" y="382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47820" y="2535834"/>
            <a:ext cx="509042" cy="11544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766872" y="3778669"/>
            <a:ext cx="2794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a. spatial attention block</a:t>
            </a:r>
            <a:r>
              <a:rPr sz="18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[1]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406640" y="1702727"/>
            <a:ext cx="3404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Step1: Batch matrix multiplication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7406640" y="2577846"/>
            <a:ext cx="3239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Step2: Normalize similarity map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7419340" y="3578796"/>
            <a:ext cx="3632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Step3: Synthesize new feature map</a:t>
            </a:r>
          </a:p>
        </p:txBody>
      </p:sp>
      <p:sp>
        <p:nvSpPr>
          <p:cNvPr id="64" name="object 64"/>
          <p:cNvSpPr/>
          <p:nvPr/>
        </p:nvSpPr>
        <p:spPr>
          <a:xfrm>
            <a:off x="8560292" y="3000755"/>
            <a:ext cx="1231407" cy="4526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22792" y="1982723"/>
            <a:ext cx="1295400" cy="533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490695" y="4034028"/>
            <a:ext cx="1472724" cy="3556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35508" y="5474785"/>
            <a:ext cx="1321222" cy="2543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79155" y="1849314"/>
            <a:ext cx="181943" cy="17769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70300" y="2825750"/>
            <a:ext cx="313613" cy="2769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33317" y="3182454"/>
            <a:ext cx="795020" cy="76200"/>
          </a:xfrm>
          <a:custGeom>
            <a:avLst/>
            <a:gdLst/>
            <a:ahLst/>
            <a:cxnLst/>
            <a:rect l="l" t="t" r="r" b="b"/>
            <a:pathLst>
              <a:path w="795020" h="76200">
                <a:moveTo>
                  <a:pt x="718502" y="76200"/>
                </a:moveTo>
                <a:lnTo>
                  <a:pt x="718502" y="0"/>
                </a:lnTo>
                <a:lnTo>
                  <a:pt x="787082" y="34290"/>
                </a:lnTo>
                <a:lnTo>
                  <a:pt x="737552" y="34290"/>
                </a:lnTo>
                <a:lnTo>
                  <a:pt x="737552" y="41910"/>
                </a:lnTo>
                <a:lnTo>
                  <a:pt x="787082" y="41910"/>
                </a:lnTo>
                <a:lnTo>
                  <a:pt x="718502" y="76200"/>
                </a:lnTo>
                <a:close/>
              </a:path>
              <a:path w="795020" h="76200">
                <a:moveTo>
                  <a:pt x="393534" y="38900"/>
                </a:moveTo>
                <a:lnTo>
                  <a:pt x="393534" y="34290"/>
                </a:lnTo>
                <a:lnTo>
                  <a:pt x="718502" y="34290"/>
                </a:lnTo>
                <a:lnTo>
                  <a:pt x="718502" y="35090"/>
                </a:lnTo>
                <a:lnTo>
                  <a:pt x="397344" y="35090"/>
                </a:lnTo>
                <a:lnTo>
                  <a:pt x="393534" y="38900"/>
                </a:lnTo>
                <a:close/>
              </a:path>
              <a:path w="795020" h="76200">
                <a:moveTo>
                  <a:pt x="787082" y="41910"/>
                </a:moveTo>
                <a:lnTo>
                  <a:pt x="737552" y="41910"/>
                </a:lnTo>
                <a:lnTo>
                  <a:pt x="737552" y="34290"/>
                </a:lnTo>
                <a:lnTo>
                  <a:pt x="787082" y="34290"/>
                </a:lnTo>
                <a:lnTo>
                  <a:pt x="794702" y="38100"/>
                </a:lnTo>
                <a:lnTo>
                  <a:pt x="787082" y="41910"/>
                </a:lnTo>
                <a:close/>
              </a:path>
              <a:path w="795020" h="76200">
                <a:moveTo>
                  <a:pt x="401154" y="42710"/>
                </a:moveTo>
                <a:lnTo>
                  <a:pt x="0" y="42710"/>
                </a:lnTo>
                <a:lnTo>
                  <a:pt x="0" y="35090"/>
                </a:lnTo>
                <a:lnTo>
                  <a:pt x="393534" y="35090"/>
                </a:lnTo>
                <a:lnTo>
                  <a:pt x="393534" y="38900"/>
                </a:lnTo>
                <a:lnTo>
                  <a:pt x="400354" y="38900"/>
                </a:lnTo>
                <a:lnTo>
                  <a:pt x="397344" y="41910"/>
                </a:lnTo>
                <a:lnTo>
                  <a:pt x="401154" y="41910"/>
                </a:lnTo>
                <a:lnTo>
                  <a:pt x="401154" y="42710"/>
                </a:lnTo>
                <a:close/>
              </a:path>
              <a:path w="795020" h="76200">
                <a:moveTo>
                  <a:pt x="400354" y="38900"/>
                </a:moveTo>
                <a:lnTo>
                  <a:pt x="393534" y="38900"/>
                </a:lnTo>
                <a:lnTo>
                  <a:pt x="397344" y="35090"/>
                </a:lnTo>
                <a:lnTo>
                  <a:pt x="718502" y="35090"/>
                </a:lnTo>
                <a:lnTo>
                  <a:pt x="718502" y="38100"/>
                </a:lnTo>
                <a:lnTo>
                  <a:pt x="401154" y="38100"/>
                </a:lnTo>
                <a:lnTo>
                  <a:pt x="400354" y="38900"/>
                </a:lnTo>
                <a:close/>
              </a:path>
              <a:path w="795020" h="76200">
                <a:moveTo>
                  <a:pt x="401154" y="41910"/>
                </a:moveTo>
                <a:lnTo>
                  <a:pt x="397344" y="41910"/>
                </a:lnTo>
                <a:lnTo>
                  <a:pt x="401154" y="38100"/>
                </a:lnTo>
                <a:lnTo>
                  <a:pt x="401154" y="41910"/>
                </a:lnTo>
                <a:close/>
              </a:path>
              <a:path w="795020" h="76200">
                <a:moveTo>
                  <a:pt x="718502" y="41910"/>
                </a:moveTo>
                <a:lnTo>
                  <a:pt x="401154" y="41910"/>
                </a:lnTo>
                <a:lnTo>
                  <a:pt x="401154" y="38100"/>
                </a:lnTo>
                <a:lnTo>
                  <a:pt x="718502" y="38100"/>
                </a:lnTo>
                <a:lnTo>
                  <a:pt x="718502" y="41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08734" y="2940138"/>
            <a:ext cx="4486275" cy="605155"/>
          </a:xfrm>
          <a:custGeom>
            <a:avLst/>
            <a:gdLst/>
            <a:ahLst/>
            <a:cxnLst/>
            <a:rect l="l" t="t" r="r" b="b"/>
            <a:pathLst>
              <a:path w="4486275" h="605154">
                <a:moveTo>
                  <a:pt x="4451692" y="604786"/>
                </a:moveTo>
                <a:lnTo>
                  <a:pt x="0" y="604786"/>
                </a:lnTo>
                <a:lnTo>
                  <a:pt x="0" y="0"/>
                </a:lnTo>
                <a:lnTo>
                  <a:pt x="7620" y="0"/>
                </a:lnTo>
                <a:lnTo>
                  <a:pt x="7620" y="597166"/>
                </a:lnTo>
                <a:lnTo>
                  <a:pt x="3809" y="597166"/>
                </a:lnTo>
                <a:lnTo>
                  <a:pt x="7620" y="600976"/>
                </a:lnTo>
                <a:lnTo>
                  <a:pt x="4451692" y="600976"/>
                </a:lnTo>
                <a:lnTo>
                  <a:pt x="4451692" y="604786"/>
                </a:lnTo>
                <a:close/>
              </a:path>
              <a:path w="4486275" h="605154">
                <a:moveTo>
                  <a:pt x="4444072" y="448563"/>
                </a:moveTo>
                <a:lnTo>
                  <a:pt x="4409795" y="448563"/>
                </a:lnTo>
                <a:lnTo>
                  <a:pt x="4447895" y="372363"/>
                </a:lnTo>
                <a:lnTo>
                  <a:pt x="4476470" y="429513"/>
                </a:lnTo>
                <a:lnTo>
                  <a:pt x="4444072" y="429513"/>
                </a:lnTo>
                <a:lnTo>
                  <a:pt x="4444072" y="448563"/>
                </a:lnTo>
                <a:close/>
              </a:path>
              <a:path w="4486275" h="605154">
                <a:moveTo>
                  <a:pt x="4444072" y="600976"/>
                </a:moveTo>
                <a:lnTo>
                  <a:pt x="4444072" y="429513"/>
                </a:lnTo>
                <a:lnTo>
                  <a:pt x="4451692" y="429513"/>
                </a:lnTo>
                <a:lnTo>
                  <a:pt x="4451692" y="597166"/>
                </a:lnTo>
                <a:lnTo>
                  <a:pt x="4447895" y="597166"/>
                </a:lnTo>
                <a:lnTo>
                  <a:pt x="4444072" y="600976"/>
                </a:lnTo>
                <a:close/>
              </a:path>
              <a:path w="4486275" h="605154">
                <a:moveTo>
                  <a:pt x="4485995" y="448563"/>
                </a:moveTo>
                <a:lnTo>
                  <a:pt x="4451692" y="448563"/>
                </a:lnTo>
                <a:lnTo>
                  <a:pt x="4451692" y="429513"/>
                </a:lnTo>
                <a:lnTo>
                  <a:pt x="4476470" y="429513"/>
                </a:lnTo>
                <a:lnTo>
                  <a:pt x="4485995" y="448563"/>
                </a:lnTo>
                <a:close/>
              </a:path>
              <a:path w="4486275" h="605154">
                <a:moveTo>
                  <a:pt x="7620" y="600976"/>
                </a:moveTo>
                <a:lnTo>
                  <a:pt x="3809" y="597166"/>
                </a:lnTo>
                <a:lnTo>
                  <a:pt x="7620" y="597166"/>
                </a:lnTo>
                <a:lnTo>
                  <a:pt x="7620" y="600976"/>
                </a:lnTo>
                <a:close/>
              </a:path>
              <a:path w="4486275" h="605154">
                <a:moveTo>
                  <a:pt x="4444072" y="600976"/>
                </a:moveTo>
                <a:lnTo>
                  <a:pt x="7620" y="600976"/>
                </a:lnTo>
                <a:lnTo>
                  <a:pt x="7620" y="597166"/>
                </a:lnTo>
                <a:lnTo>
                  <a:pt x="4444072" y="597166"/>
                </a:lnTo>
                <a:lnTo>
                  <a:pt x="4444072" y="600976"/>
                </a:lnTo>
                <a:close/>
              </a:path>
              <a:path w="4486275" h="605154">
                <a:moveTo>
                  <a:pt x="4451692" y="600976"/>
                </a:moveTo>
                <a:lnTo>
                  <a:pt x="4444072" y="600976"/>
                </a:lnTo>
                <a:lnTo>
                  <a:pt x="4447895" y="597166"/>
                </a:lnTo>
                <a:lnTo>
                  <a:pt x="4451692" y="597166"/>
                </a:lnTo>
                <a:lnTo>
                  <a:pt x="4451692" y="600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22759" y="3168129"/>
            <a:ext cx="131711" cy="7612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449032" y="4687442"/>
            <a:ext cx="3734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Step4: Adaptively learn the weight of  synthesized feature map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064323" y="6156530"/>
            <a:ext cx="102188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b. Illustration of step1 batch matrix multiplication</a:t>
            </a: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lang="en-US" sz="1400" spc="-5" dirty="0" smtClean="0">
                <a:latin typeface="Arial" panose="020B0604020202020204"/>
                <a:cs typeface="Arial" panose="020B0604020202020204"/>
              </a:rPr>
              <a:t>[1]X. Chen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, et al. 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Proceedings of the IEEE Conference on </a:t>
            </a:r>
            <a:r>
              <a:rPr lang="en-US" sz="1400" spc="-5" dirty="0">
                <a:latin typeface="Arial" panose="020B0604020202020204"/>
                <a:cs typeface="Arial" panose="020B0604020202020204"/>
              </a:rPr>
              <a:t>Image Processing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. 201</a:t>
            </a:r>
            <a:r>
              <a:rPr lang="en-US" altLang="ja-JP" sz="1400" spc="-5" dirty="0">
                <a:latin typeface="Arial" panose="020B0604020202020204"/>
                <a:cs typeface="Arial" panose="020B0604020202020204"/>
              </a:rPr>
              <a:t>9</a:t>
            </a:r>
            <a:r>
              <a:rPr sz="1400" spc="-5" dirty="0">
                <a:latin typeface="Arial" panose="020B0604020202020204"/>
                <a:cs typeface="Arial" panose="020B0604020202020204"/>
              </a:rPr>
              <a:t>.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2713748" y="4721047"/>
            <a:ext cx="212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egoe UI Symbol" panose="020B0502040204020203"/>
                <a:cs typeface="Segoe UI Symbol" panose="020B0502040204020203"/>
              </a:rPr>
              <a:t>✖</a:t>
            </a:r>
            <a:endParaRPr sz="1800">
              <a:latin typeface="Segoe UI Symbol" panose="020B0502040204020203"/>
              <a:cs typeface="Segoe UI Symbol" panose="020B0502040204020203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754782" y="4794478"/>
            <a:ext cx="171043" cy="17015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文本框 77"/>
          <p:cNvSpPr txBox="1"/>
          <p:nvPr/>
        </p:nvSpPr>
        <p:spPr>
          <a:xfrm>
            <a:off x="414502" y="435568"/>
            <a:ext cx="330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  <a:endParaRPr kumimoji="1" lang="zh-CN" altLang="en-US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7" name="object 8"/>
          <p:cNvSpPr txBox="1"/>
          <p:nvPr/>
        </p:nvSpPr>
        <p:spPr>
          <a:xfrm>
            <a:off x="4953252" y="638828"/>
            <a:ext cx="368225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>
                <a:latin typeface="Arial Black" panose="020B0A04020102020204"/>
                <a:cs typeface="Arial Black" panose="020B0A04020102020204"/>
              </a:rPr>
              <a:t>Dual Attention Block</a:t>
            </a:r>
            <a:endParaRPr sz="2400" dirty="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63911" y="223024"/>
            <a:ext cx="2038624" cy="631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700" y="417576"/>
            <a:ext cx="3488690" cy="710565"/>
          </a:xfrm>
          <a:custGeom>
            <a:avLst/>
            <a:gdLst/>
            <a:ahLst/>
            <a:cxnLst/>
            <a:rect l="l" t="t" r="r" b="b"/>
            <a:pathLst>
              <a:path w="3488690" h="710565">
                <a:moveTo>
                  <a:pt x="3311652" y="710184"/>
                </a:moveTo>
                <a:lnTo>
                  <a:pt x="0" y="710184"/>
                </a:lnTo>
                <a:lnTo>
                  <a:pt x="176784" y="0"/>
                </a:lnTo>
                <a:lnTo>
                  <a:pt x="3488436" y="0"/>
                </a:lnTo>
                <a:lnTo>
                  <a:pt x="3311652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5135" y="414527"/>
            <a:ext cx="599440" cy="710565"/>
          </a:xfrm>
          <a:custGeom>
            <a:avLst/>
            <a:gdLst/>
            <a:ahLst/>
            <a:cxnLst/>
            <a:rect l="l" t="t" r="r" b="b"/>
            <a:pathLst>
              <a:path w="599439" h="710565">
                <a:moveTo>
                  <a:pt x="414527" y="710184"/>
                </a:moveTo>
                <a:lnTo>
                  <a:pt x="0" y="710184"/>
                </a:lnTo>
                <a:lnTo>
                  <a:pt x="184403" y="0"/>
                </a:lnTo>
                <a:lnTo>
                  <a:pt x="598931" y="0"/>
                </a:lnTo>
                <a:lnTo>
                  <a:pt x="414527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4067" y="414527"/>
            <a:ext cx="443865" cy="710565"/>
          </a:xfrm>
          <a:custGeom>
            <a:avLst/>
            <a:gdLst/>
            <a:ahLst/>
            <a:cxnLst/>
            <a:rect l="l" t="t" r="r" b="b"/>
            <a:pathLst>
              <a:path w="443864" h="710565">
                <a:moveTo>
                  <a:pt x="259080" y="710184"/>
                </a:moveTo>
                <a:lnTo>
                  <a:pt x="0" y="710184"/>
                </a:lnTo>
                <a:lnTo>
                  <a:pt x="184404" y="0"/>
                </a:lnTo>
                <a:lnTo>
                  <a:pt x="443484" y="0"/>
                </a:lnTo>
                <a:lnTo>
                  <a:pt x="259080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5573" y="1115771"/>
            <a:ext cx="6396355" cy="0"/>
          </a:xfrm>
          <a:custGeom>
            <a:avLst/>
            <a:gdLst/>
            <a:ahLst/>
            <a:cxnLst/>
            <a:rect l="l" t="t" r="r" b="b"/>
            <a:pathLst>
              <a:path w="6396355">
                <a:moveTo>
                  <a:pt x="0" y="0"/>
                </a:moveTo>
                <a:lnTo>
                  <a:pt x="6396024" y="0"/>
                </a:lnTo>
              </a:path>
            </a:pathLst>
          </a:custGeom>
          <a:ln w="7620">
            <a:solidFill>
              <a:srgbClr val="13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414502" y="435568"/>
            <a:ext cx="330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  <a:endParaRPr kumimoji="1" lang="zh-CN" altLang="en-US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4953252" y="638828"/>
            <a:ext cx="396811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smtClean="0">
                <a:latin typeface="Arial Black" panose="020B0A04020102020204"/>
                <a:cs typeface="Arial Black" panose="020B0A04020102020204"/>
              </a:rPr>
              <a:t>Guided attention </a:t>
            </a:r>
            <a:r>
              <a:rPr lang="en-US" sz="2400" dirty="0" smtClean="0">
                <a:latin typeface="Arial Black" panose="020B0A04020102020204"/>
                <a:cs typeface="Arial Black" panose="020B0A04020102020204"/>
              </a:rPr>
              <a:t>mask</a:t>
            </a:r>
            <a:endParaRPr sz="2400" dirty="0">
              <a:latin typeface="Arial Black" panose="020B0A04020102020204"/>
              <a:cs typeface="Arial Black" panose="020B0A04020102020204"/>
            </a:endParaRPr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27" y="3099635"/>
            <a:ext cx="1620000" cy="1216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27" y="1829420"/>
            <a:ext cx="1620000" cy="1241692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18" y="3092571"/>
            <a:ext cx="1606417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84" y="3099636"/>
            <a:ext cx="1620000" cy="1216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84" y="1829420"/>
            <a:ext cx="1620000" cy="1235289"/>
          </a:xfrm>
          <a:prstGeom prst="rect">
            <a:avLst/>
          </a:prstGeom>
        </p:spPr>
      </p:pic>
      <p:pic>
        <p:nvPicPr>
          <p:cNvPr id="19" name="图片 18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70" y="1829420"/>
            <a:ext cx="1620000" cy="1246783"/>
          </a:xfrm>
          <a:prstGeom prst="rect">
            <a:avLst/>
          </a:prstGeom>
        </p:spPr>
      </p:pic>
      <p:pic>
        <p:nvPicPr>
          <p:cNvPr id="20" name="图片 19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70" y="3093840"/>
            <a:ext cx="1620000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图片 20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79" y="1829420"/>
            <a:ext cx="1620000" cy="1246783"/>
          </a:xfrm>
          <a:prstGeom prst="rect">
            <a:avLst/>
          </a:prstGeom>
        </p:spPr>
      </p:pic>
      <p:pic>
        <p:nvPicPr>
          <p:cNvPr id="22" name="图片 21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513" y="3093840"/>
            <a:ext cx="1614366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文本框 22"/>
          <p:cNvSpPr txBox="1"/>
          <p:nvPr/>
        </p:nvSpPr>
        <p:spPr>
          <a:xfrm>
            <a:off x="2255431" y="1208559"/>
            <a:ext cx="81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CYST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17803" y="1202931"/>
            <a:ext cx="1540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Focal Nodular Hyperplasia</a:t>
            </a:r>
            <a:r>
              <a:rPr lang="zh-CN" altLang="zh-CN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46358" y="1202931"/>
            <a:ext cx="135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Hepatic Cell Carcinoma</a:t>
            </a:r>
            <a:r>
              <a:rPr lang="zh-CN" altLang="zh-CN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66171" y="1202931"/>
            <a:ext cx="148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Hemangioma</a:t>
            </a:r>
            <a:r>
              <a:rPr lang="zh-CN" altLang="zh-CN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12864" y="1202931"/>
            <a:ext cx="93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Normal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38200" y="3503203"/>
            <a:ext cx="111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Grad-CAM </a:t>
            </a:r>
          </a:p>
          <a:p>
            <a:pPr algn="ctr"/>
            <a:r>
              <a:rPr kumimoji="1"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heatmap</a:t>
            </a:r>
            <a:endParaRPr kumimoji="1" lang="zh-CN" alt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28175" y="4683927"/>
            <a:ext cx="102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kumimoji="1"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redicted </a:t>
            </a:r>
          </a:p>
          <a:p>
            <a:pPr algn="ctr"/>
            <a:r>
              <a:rPr kumimoji="1"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bounding box </a:t>
            </a:r>
          </a:p>
        </p:txBody>
      </p:sp>
      <p:pic>
        <p:nvPicPr>
          <p:cNvPr id="30" name="图片 29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63" y="4373064"/>
            <a:ext cx="1599472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图片 30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33" y="4373063"/>
            <a:ext cx="1620000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图片 31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84" y="4373063"/>
            <a:ext cx="1620000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图片 32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82" y="4373063"/>
            <a:ext cx="1620000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图片 33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35" y="1829420"/>
            <a:ext cx="1620000" cy="1224000"/>
          </a:xfrm>
          <a:prstGeom prst="rect">
            <a:avLst/>
          </a:prstGeom>
        </p:spPr>
      </p:pic>
      <p:pic>
        <p:nvPicPr>
          <p:cNvPr id="35" name="图片 34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82" y="5625557"/>
            <a:ext cx="1620000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图片 35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10" y="5622711"/>
            <a:ext cx="1620000" cy="12352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图片 36"/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84" y="5625131"/>
            <a:ext cx="1620000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图片 37"/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33" y="5625131"/>
            <a:ext cx="1620000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图片 38"/>
          <p:cNvPicPr>
            <a:picLocks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05" y="5625131"/>
            <a:ext cx="1611674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图片 39"/>
          <p:cNvPicPr>
            <a:picLocks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79" y="4362785"/>
            <a:ext cx="1620000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文本框 40"/>
          <p:cNvSpPr txBox="1"/>
          <p:nvPr/>
        </p:nvSpPr>
        <p:spPr>
          <a:xfrm>
            <a:off x="1053483" y="5998816"/>
            <a:ext cx="794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kumimoji="1"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uided</a:t>
            </a:r>
          </a:p>
          <a:p>
            <a:pPr algn="ctr"/>
            <a:r>
              <a:rPr kumimoji="1"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mask</a:t>
            </a:r>
          </a:p>
        </p:txBody>
      </p:sp>
      <p:cxnSp>
        <p:nvCxnSpPr>
          <p:cNvPr id="7" name="曲线连接符 6"/>
          <p:cNvCxnSpPr>
            <a:stCxn id="28" idx="1"/>
            <a:endCxn id="29" idx="1"/>
          </p:cNvCxnSpPr>
          <p:nvPr/>
        </p:nvCxnSpPr>
        <p:spPr>
          <a:xfrm rot="10800000" flipH="1" flipV="1">
            <a:off x="838199" y="3795590"/>
            <a:ext cx="89975" cy="1303835"/>
          </a:xfrm>
          <a:prstGeom prst="curvedConnector3">
            <a:avLst>
              <a:gd name="adj1" fmla="val -2540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-19792" y="3956376"/>
            <a:ext cx="1374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Binarize </a:t>
            </a:r>
          </a:p>
          <a:p>
            <a:r>
              <a:rPr kumimoji="1" lang="en-US" altLang="zh-CN" dirty="0" smtClean="0"/>
              <a:t>and normalize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83186" y="2209800"/>
            <a:ext cx="96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Input images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63911" y="101325"/>
            <a:ext cx="2038624" cy="70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700" y="333756"/>
            <a:ext cx="3488690" cy="794385"/>
          </a:xfrm>
          <a:custGeom>
            <a:avLst/>
            <a:gdLst/>
            <a:ahLst/>
            <a:cxnLst/>
            <a:rect l="l" t="t" r="r" b="b"/>
            <a:pathLst>
              <a:path w="3488690" h="794385">
                <a:moveTo>
                  <a:pt x="3290316" y="794004"/>
                </a:moveTo>
                <a:lnTo>
                  <a:pt x="0" y="794004"/>
                </a:lnTo>
                <a:lnTo>
                  <a:pt x="198120" y="0"/>
                </a:lnTo>
                <a:lnTo>
                  <a:pt x="3488436" y="0"/>
                </a:lnTo>
                <a:lnTo>
                  <a:pt x="3290316" y="79400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5135" y="330708"/>
            <a:ext cx="599440" cy="794385"/>
          </a:xfrm>
          <a:custGeom>
            <a:avLst/>
            <a:gdLst/>
            <a:ahLst/>
            <a:cxnLst/>
            <a:rect l="l" t="t" r="r" b="b"/>
            <a:pathLst>
              <a:path w="599439" h="794385">
                <a:moveTo>
                  <a:pt x="414527" y="794004"/>
                </a:moveTo>
                <a:lnTo>
                  <a:pt x="0" y="794004"/>
                </a:lnTo>
                <a:lnTo>
                  <a:pt x="184403" y="0"/>
                </a:lnTo>
                <a:lnTo>
                  <a:pt x="598931" y="0"/>
                </a:lnTo>
                <a:lnTo>
                  <a:pt x="414527" y="79400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4067" y="330708"/>
            <a:ext cx="443865" cy="794385"/>
          </a:xfrm>
          <a:custGeom>
            <a:avLst/>
            <a:gdLst/>
            <a:ahLst/>
            <a:cxnLst/>
            <a:rect l="l" t="t" r="r" b="b"/>
            <a:pathLst>
              <a:path w="443864" h="794385">
                <a:moveTo>
                  <a:pt x="259080" y="794004"/>
                </a:moveTo>
                <a:lnTo>
                  <a:pt x="0" y="794004"/>
                </a:lnTo>
                <a:lnTo>
                  <a:pt x="184404" y="0"/>
                </a:lnTo>
                <a:lnTo>
                  <a:pt x="443484" y="0"/>
                </a:lnTo>
                <a:lnTo>
                  <a:pt x="259080" y="79400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5573" y="1115771"/>
            <a:ext cx="6396355" cy="0"/>
          </a:xfrm>
          <a:custGeom>
            <a:avLst/>
            <a:gdLst/>
            <a:ahLst/>
            <a:cxnLst/>
            <a:rect l="l" t="t" r="r" b="b"/>
            <a:pathLst>
              <a:path w="6396355">
                <a:moveTo>
                  <a:pt x="0" y="0"/>
                </a:moveTo>
                <a:lnTo>
                  <a:pt x="6396024" y="0"/>
                </a:lnTo>
              </a:path>
            </a:pathLst>
          </a:custGeom>
          <a:ln w="7620">
            <a:solidFill>
              <a:srgbClr val="13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139" y="1307350"/>
            <a:ext cx="460082" cy="472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21" y="2846228"/>
            <a:ext cx="10496081" cy="31242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14502" y="435568"/>
            <a:ext cx="330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</a:t>
            </a:r>
            <a:endParaRPr kumimoji="1" lang="zh-CN" altLang="en-US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4797932" y="604194"/>
            <a:ext cx="368225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dirty="0">
                <a:latin typeface="Arial Black" panose="020B0A04020102020204"/>
                <a:cs typeface="Arial Black" panose="020B0A04020102020204"/>
              </a:rPr>
              <a:t>Dataset</a:t>
            </a:r>
            <a:endParaRPr sz="2400" dirty="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1895" y="1170328"/>
            <a:ext cx="99713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dirty="0"/>
              <a:t>The multi-phase CT images </a:t>
            </a:r>
            <a:r>
              <a:rPr lang="en-US" altLang="zh-CN" sz="2400" dirty="0" smtClean="0"/>
              <a:t>in our dataset were </a:t>
            </a:r>
            <a:r>
              <a:rPr lang="en-US" altLang="zh-CN" sz="2400" dirty="0"/>
              <a:t>collected from </a:t>
            </a:r>
            <a:r>
              <a:rPr lang="en-US" altLang="zh-CN" sz="2400" b="1" dirty="0"/>
              <a:t>156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patients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 and a total of </a:t>
            </a:r>
            <a:r>
              <a:rPr lang="en-US" altLang="zh-CN" sz="2400" b="1" dirty="0" smtClean="0"/>
              <a:t>1091</a:t>
            </a:r>
            <a:r>
              <a:rPr lang="en-US" altLang="zh-CN" sz="2400" dirty="0" smtClean="0"/>
              <a:t> auto-segmented key liver slice images are selected</a:t>
            </a:r>
            <a:r>
              <a:rPr lang="en-US" altLang="zh-CN" sz="2400" dirty="0" smtClean="0"/>
              <a:t>.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Five types</a:t>
            </a:r>
            <a:r>
              <a:rPr lang="en-US" altLang="zh-CN" sz="2000" dirty="0" smtClean="0"/>
              <a:t>: </a:t>
            </a:r>
            <a:r>
              <a:rPr lang="en-US" altLang="zh-CN" sz="2400" dirty="0" smtClean="0"/>
              <a:t>Normal, CYST, FNH, HCC and HEM. </a:t>
            </a:r>
            <a:endParaRPr lang="en-US" altLang="zh-CN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209800" y="6076668"/>
            <a:ext cx="1159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Num</a:t>
            </a:r>
            <a:r>
              <a:rPr kumimoji="1" lang="en-US" altLang="zh-CN" dirty="0" smtClean="0"/>
              <a:t> of slices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369403" y="6076668"/>
            <a:ext cx="185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Num</a:t>
            </a:r>
            <a:r>
              <a:rPr kumimoji="1" lang="en-US" altLang="zh-CN" dirty="0" smtClean="0"/>
              <a:t> of </a:t>
            </a:r>
          </a:p>
          <a:p>
            <a:r>
              <a:rPr kumimoji="1" lang="en-US" altLang="zh-CN" dirty="0" smtClean="0"/>
              <a:t>patient cases</a:t>
            </a:r>
            <a:endParaRPr kumimoji="1" lang="zh-CN" altLang="en-US" dirty="0"/>
          </a:p>
        </p:txBody>
      </p:sp>
      <p:cxnSp>
        <p:nvCxnSpPr>
          <p:cNvPr id="17" name="直线连接符 16"/>
          <p:cNvCxnSpPr>
            <a:endCxn id="11" idx="0"/>
          </p:cNvCxnSpPr>
          <p:nvPr/>
        </p:nvCxnSpPr>
        <p:spPr>
          <a:xfrm flipH="1">
            <a:off x="2789602" y="5791200"/>
            <a:ext cx="486998" cy="285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>
            <a:endCxn id="16" idx="0"/>
          </p:cNvCxnSpPr>
          <p:nvPr/>
        </p:nvCxnSpPr>
        <p:spPr>
          <a:xfrm>
            <a:off x="3581400" y="5791200"/>
            <a:ext cx="717792" cy="285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" y="417576"/>
            <a:ext cx="3488690" cy="710565"/>
          </a:xfrm>
          <a:custGeom>
            <a:avLst/>
            <a:gdLst/>
            <a:ahLst/>
            <a:cxnLst/>
            <a:rect l="l" t="t" r="r" b="b"/>
            <a:pathLst>
              <a:path w="3488690" h="710565">
                <a:moveTo>
                  <a:pt x="3311652" y="710184"/>
                </a:moveTo>
                <a:lnTo>
                  <a:pt x="0" y="710184"/>
                </a:lnTo>
                <a:lnTo>
                  <a:pt x="176784" y="0"/>
                </a:lnTo>
                <a:lnTo>
                  <a:pt x="3488436" y="0"/>
                </a:lnTo>
                <a:lnTo>
                  <a:pt x="3311652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5135" y="414527"/>
            <a:ext cx="599440" cy="710565"/>
          </a:xfrm>
          <a:custGeom>
            <a:avLst/>
            <a:gdLst/>
            <a:ahLst/>
            <a:cxnLst/>
            <a:rect l="l" t="t" r="r" b="b"/>
            <a:pathLst>
              <a:path w="599439" h="710565">
                <a:moveTo>
                  <a:pt x="414527" y="710184"/>
                </a:moveTo>
                <a:lnTo>
                  <a:pt x="0" y="710184"/>
                </a:lnTo>
                <a:lnTo>
                  <a:pt x="184403" y="0"/>
                </a:lnTo>
                <a:lnTo>
                  <a:pt x="598931" y="0"/>
                </a:lnTo>
                <a:lnTo>
                  <a:pt x="414527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4067" y="414527"/>
            <a:ext cx="443865" cy="710565"/>
          </a:xfrm>
          <a:custGeom>
            <a:avLst/>
            <a:gdLst/>
            <a:ahLst/>
            <a:cxnLst/>
            <a:rect l="l" t="t" r="r" b="b"/>
            <a:pathLst>
              <a:path w="443864" h="710565">
                <a:moveTo>
                  <a:pt x="259080" y="710184"/>
                </a:moveTo>
                <a:lnTo>
                  <a:pt x="0" y="710184"/>
                </a:lnTo>
                <a:lnTo>
                  <a:pt x="184404" y="0"/>
                </a:lnTo>
                <a:lnTo>
                  <a:pt x="443484" y="0"/>
                </a:lnTo>
                <a:lnTo>
                  <a:pt x="259080" y="710184"/>
                </a:lnTo>
                <a:close/>
              </a:path>
            </a:pathLst>
          </a:custGeom>
          <a:solidFill>
            <a:srgbClr val="13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5573" y="1115771"/>
            <a:ext cx="6396355" cy="0"/>
          </a:xfrm>
          <a:custGeom>
            <a:avLst/>
            <a:gdLst/>
            <a:ahLst/>
            <a:cxnLst/>
            <a:rect l="l" t="t" r="r" b="b"/>
            <a:pathLst>
              <a:path w="6396355">
                <a:moveTo>
                  <a:pt x="0" y="0"/>
                </a:moveTo>
                <a:lnTo>
                  <a:pt x="6396024" y="0"/>
                </a:lnTo>
              </a:path>
            </a:pathLst>
          </a:custGeom>
          <a:ln w="7620">
            <a:solidFill>
              <a:srgbClr val="13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746" y="1281303"/>
            <a:ext cx="108280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1600" dirty="0">
                <a:latin typeface="Arial Black" panose="020B0A04020102020204"/>
                <a:cs typeface="Arial Black" panose="020B0A04020102020204"/>
              </a:rPr>
              <a:t>1. comparison with other attention-based methods</a:t>
            </a:r>
            <a:endParaRPr sz="1600" dirty="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10571" y="0"/>
            <a:ext cx="2281428" cy="1254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38199" y="1973384"/>
            <a:ext cx="7018723" cy="546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/>
          <a:srcRect l="2199" t="8445" r="2201" b="561"/>
          <a:stretch/>
        </p:blipFill>
        <p:spPr>
          <a:xfrm>
            <a:off x="839190" y="3429000"/>
            <a:ext cx="9895128" cy="24384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4502" y="435568"/>
            <a:ext cx="330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</a:t>
            </a:r>
            <a:endParaRPr kumimoji="1" lang="zh-CN" altLang="en-US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4802413" y="528380"/>
            <a:ext cx="480326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dirty="0">
                <a:latin typeface="Arial Black" panose="020B0A04020102020204"/>
                <a:cs typeface="Arial Black" panose="020B0A04020102020204"/>
              </a:rPr>
              <a:t>Weakly-supervised lesion Localization Performance</a:t>
            </a:r>
            <a:endParaRPr sz="1600" dirty="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9190" y="2714538"/>
            <a:ext cx="9981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NewRomanPSMT" charset="0"/>
              </a:rPr>
              <a:t>We chose intersection over the detected bounding box area ratio (IoBB) &gt; 0.3 as the </a:t>
            </a:r>
            <a:r>
              <a:rPr lang="en-US" altLang="zh-CN">
                <a:latin typeface="TimesNewRomanPSMT" charset="0"/>
              </a:rPr>
              <a:t>correct localized slice. </a:t>
            </a:r>
            <a:endParaRPr lang="en-US" altLang="zh-C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736</Words>
  <Application>Microsoft Macintosh PowerPoint</Application>
  <PresentationFormat>宽屏</PresentationFormat>
  <Paragraphs>106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 Black</vt:lpstr>
      <vt:lpstr>Calibri</vt:lpstr>
      <vt:lpstr>Century Gothic</vt:lpstr>
      <vt:lpstr>DengXian</vt:lpstr>
      <vt:lpstr>Microsoft YaHei UI</vt:lpstr>
      <vt:lpstr>ＭＳ Ｐゴシック</vt:lpstr>
      <vt:lpstr>Segoe UI Symbol</vt:lpstr>
      <vt:lpstr>Times New Roman</vt:lpstr>
      <vt:lpstr>TimesNewRomanPSMT</vt:lpstr>
      <vt:lpstr>Wingdings</vt:lpstr>
      <vt:lpstr>宋体</vt:lpstr>
      <vt:lpstr>微软雅黑</vt:lpstr>
      <vt:lpstr>Arial</vt:lpstr>
      <vt:lpstr>Office Theme</vt:lpstr>
      <vt:lpstr>PowerPoint 演示文稿</vt:lpstr>
      <vt:lpstr>Introduction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Experiments</vt:lpstr>
      <vt:lpstr>Experiments</vt:lpstr>
      <vt:lpstr>Conclusion   </vt:lpstr>
      <vt:lpstr>T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chenxiao</cp:lastModifiedBy>
  <cp:revision>28</cp:revision>
  <dcterms:created xsi:type="dcterms:W3CDTF">2019-10-07T14:13:25Z</dcterms:created>
  <dcterms:modified xsi:type="dcterms:W3CDTF">2019-10-11T12:47:34Z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2019-09-18T00:00:00Z</vt:filetime>
  </property>
  <property fmtid="{D5CDD505-2E9C-101B-9397-08002B2CF9AE}" pid="3" name="Creator">
    <vt:lpwstr>WPS 演示</vt:lpwstr>
  </property>
  <property fmtid="{D5CDD505-2E9C-101B-9397-08002B2CF9AE}" pid="4" name="LastSaved">
    <vt:filetime>2019-10-07T00:00:00Z</vt:filetime>
  </property>
  <property fmtid="{D5CDD505-2E9C-101B-9397-08002B2CF9AE}" pid="5" name="KSOProductBuildVer">
    <vt:lpwstr>2052-11.1.0.9145</vt:lpwstr>
  </property>
</Properties>
</file>