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1" name="Ghassan Hamarneh"/>
  <p:cmAuthor clrIdx="1" id="1" initials="" lastIdx="8" name="Zahra Mir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HelveticaNeue-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HelveticaNeue-italic.fntdata"/><Relationship Id="rId12" Type="http://schemas.openxmlformats.org/officeDocument/2006/relationships/slide" Target="slides/slide6.xml"/><Relationship Id="rId34" Type="http://schemas.openxmlformats.org/officeDocument/2006/relationships/font" Target="fonts/HelveticaNeue-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HelveticaNeue-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10-12T01:04:37.199">
    <p:pos x="196" y="773"/>
    <p:text>I  hate one-word lines :)</p:text>
  </p:cm>
  <p:cm authorId="1" idx="1" dt="2019-10-12T01:04:37.199">
    <p:pos x="196" y="773"/>
    <p:text>fixed.</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9-10-12T01:18:23.392">
    <p:pos x="309" y="581"/>
    <p:text>you  write given Da with  two parts, but the figures shows  "two parts making up Da"....     
So make the order (L to  R) of  the  figures follow the order in the txt</p:text>
  </p:cm>
  <p:cm authorId="1" idx="2" dt="2019-10-12T01:18:23.392">
    <p:pos x="309" y="581"/>
    <p:text>Done.</p:text>
  </p:cm>
  <p:cm authorId="0" idx="3" dt="2019-10-12T02:26:58.236">
    <p:pos x="2634" y="2126"/>
    <p:text>I doubt it is clear to  see the important detail  here....     or is it? check with others.  may have just one  BIG sample next to the Dn Dc buckets</p:text>
  </p:cm>
  <p:cm authorId="1" idx="3" dt="2019-10-12T02:26:58.236">
    <p:pos x="2634" y="2126"/>
    <p:text>I increased the size of images. How do they look now?</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9-10-12T03:36:09.371">
    <p:pos x="6000" y="0"/>
    <p:text>can't the two buckets be at exactly the same position  as the previous slide... ?</p:text>
  </p:cm>
  <p:cm authorId="0" idx="5" dt="2019-10-12T03:36:48.460">
    <p:pos x="6000" y="100"/>
    <p:text>you may move the buckets in the previous slides for that...</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6" dt="2019-10-12T01:12:33.871">
    <p:pos x="3199" y="1180"/>
    <p:text>all black dots looks like false negatives,  do we have cases of FP and FN?</p:text>
  </p:cm>
  <p:cm authorId="1" idx="4" dt="2019-10-12T01:12:33.871">
    <p:pos x="3199" y="1180"/>
    <p:text>Not at the same time in an image. We have FP in rectangular annotations and FN in triangular annotations.</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7" dt="2019-10-12T01:54:39.939">
    <p:pos x="196" y="725"/>
    <p:text>we usually use the  term  "Robot User": cant you use  it.   I discussed this term w Adrian before...  
https://www.researchgate.net/publication/330907979_Interactive_Neural_Network_Robot_User_Investigation_for_Medical_Image_Segmentation
or google 'robot user" and .... computer vision, annotation ...</p:text>
  </p:cm>
  <p:cm authorId="1" idx="5" dt="2019-10-12T01:54:39.939">
    <p:pos x="196" y="725"/>
    <p:text>Interesting word! I think the word is not popular enough to be added to in 5 minute presentation.</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8" dt="2019-10-12T01:50:00.637">
    <p:pos x="196" y="725"/>
    <p:text>may be colour this, say green,  and highlight a green arrow going from left to right along X axis.</p:text>
  </p:cm>
  <p:cm authorId="1" idx="6" dt="2019-10-12T01:50:00.637">
    <p:pos x="196" y="725"/>
    <p:text>done.</p:text>
  </p:cm>
  <p:cm authorId="0" idx="9" dt="2019-10-12T01:50:20.883">
    <p:pos x="196" y="825"/>
    <p:text>but your re showing squares in the left... 
can be  ok just for illustration ...</p:text>
  </p:cm>
  <p:cm authorId="1" idx="7" dt="2019-10-12T01:50:20.883">
    <p:pos x="196" y="825"/>
    <p:text>yes. it is just for showing.</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0" dt="2019-10-12T01:49:04.650">
    <p:pos x="196" y="725"/>
    <p:text>colour it. and  link  it  to  figure using a box  or arrow  to highlight where viewer should look  to  see what  you are talking about</p:text>
  </p:cm>
  <p:cm authorId="1" idx="8" dt="2019-10-12T01:49:04.650">
    <p:pos x="196" y="725"/>
    <p:text>I am not sure where should be highlighted. The point is that orange is always upper than green and blue.</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1" dt="2019-10-11T18:04:41.914">
    <p:pos x="6000" y="0"/>
    <p:text>add link 
www.Medical Image Analysis.com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b36ae52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b36ae52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64d20bafeb_0_10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64d20bafeb_0_10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64d20bafeb_0_9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64d20bafeb_0_9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64d20bafeb_0_1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64d20bafeb_0_1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5b36ae521e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5b36ae521e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59777c8eea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59777c8eea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5b36ae521e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5b36ae521e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5b36ae521e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5b36ae521e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64d20bafeb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64d20bafeb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g5b45d6fe89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5b45d6fe89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5b45d6fe89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5b45d6fe89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47df600a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47df600a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g5bd8a60c3c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5bd8a60c3c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g64d20bafe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64d20bafe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g64e5b7e49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64e5b7e49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g5b45d6fe89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5b45d6fe8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g59777c8eea_0_6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59777c8eea_0_6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Google Shape;556;g59777c8eea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59777c8eea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Google Shape;563;g59777c8eea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59777c8eea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64d20bafeb_0_1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64d20bafeb_0_1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4e5b7e49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4e5b7e49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b36ae521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b36ae521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64d20bafeb_0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4d20bafeb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64d20bafeb_0_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64d20bafeb_0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64d20bafeb_0_8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64d20bafeb_0_8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64d20bafeb_0_10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64d20bafeb_0_10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4" name="Shape 24"/>
        <p:cNvGrpSpPr/>
        <p:nvPr/>
      </p:nvGrpSpPr>
      <p:grpSpPr>
        <a:xfrm>
          <a:off x="0" y="0"/>
          <a:ext cx="0" cy="0"/>
          <a:chOff x="0" y="0"/>
          <a:chExt cx="0" cy="0"/>
        </a:xfrm>
      </p:grpSpPr>
      <p:sp>
        <p:nvSpPr>
          <p:cNvPr id="25" name="Google Shape;25;p2"/>
          <p:cNvSpPr/>
          <p:nvPr/>
        </p:nvSpPr>
        <p:spPr>
          <a:xfrm flipH="1" rot="10800000">
            <a:off x="5410182" y="2857415"/>
            <a:ext cx="3733800" cy="6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6" name="Google Shape;26;p2"/>
          <p:cNvSpPr/>
          <p:nvPr/>
        </p:nvSpPr>
        <p:spPr>
          <a:xfrm flipH="1" rot="10800000">
            <a:off x="5410200" y="2922775"/>
            <a:ext cx="3733800" cy="144000"/>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7" name="Google Shape;27;p2"/>
          <p:cNvSpPr/>
          <p:nvPr/>
        </p:nvSpPr>
        <p:spPr>
          <a:xfrm flipH="1" rot="10800000">
            <a:off x="5410200" y="3086333"/>
            <a:ext cx="3733800" cy="6900"/>
          </a:xfrm>
          <a:prstGeom prst="rect">
            <a:avLst/>
          </a:prstGeom>
          <a:solidFill>
            <a:schemeClr val="accen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8" name="Google Shape;28;p2"/>
          <p:cNvSpPr/>
          <p:nvPr/>
        </p:nvSpPr>
        <p:spPr>
          <a:xfrm flipH="1" rot="10800000">
            <a:off x="5410200" y="3123218"/>
            <a:ext cx="1965900" cy="13800"/>
          </a:xfrm>
          <a:prstGeom prst="rect">
            <a:avLst/>
          </a:prstGeom>
          <a:solidFill>
            <a:schemeClr val="accent2">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9" name="Google Shape;29;p2"/>
          <p:cNvSpPr/>
          <p:nvPr/>
        </p:nvSpPr>
        <p:spPr>
          <a:xfrm flipH="1" rot="10800000">
            <a:off x="5410200" y="3149637"/>
            <a:ext cx="1965900" cy="6900"/>
          </a:xfrm>
          <a:prstGeom prst="rect">
            <a:avLst/>
          </a:prstGeom>
          <a:solidFill>
            <a:schemeClr val="accen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0" name="Google Shape;30;p2"/>
          <p:cNvSpPr/>
          <p:nvPr/>
        </p:nvSpPr>
        <p:spPr>
          <a:xfrm>
            <a:off x="5410200" y="2971800"/>
            <a:ext cx="3063300" cy="2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1" name="Google Shape;31;p2"/>
          <p:cNvSpPr/>
          <p:nvPr/>
        </p:nvSpPr>
        <p:spPr>
          <a:xfrm>
            <a:off x="7376507" y="3045737"/>
            <a:ext cx="1600200" cy="273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2" name="Google Shape;32;p2"/>
          <p:cNvSpPr/>
          <p:nvPr/>
        </p:nvSpPr>
        <p:spPr>
          <a:xfrm>
            <a:off x="1" y="2737247"/>
            <a:ext cx="9144000" cy="183000"/>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3" name="Google Shape;33;p2"/>
          <p:cNvSpPr/>
          <p:nvPr/>
        </p:nvSpPr>
        <p:spPr>
          <a:xfrm>
            <a:off x="0" y="2756645"/>
            <a:ext cx="9144000" cy="10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4" name="Google Shape;34;p2"/>
          <p:cNvSpPr/>
          <p:nvPr/>
        </p:nvSpPr>
        <p:spPr>
          <a:xfrm flipH="1" rot="10800000">
            <a:off x="6414051" y="2732341"/>
            <a:ext cx="2730000" cy="186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5" name="Google Shape;35;p2"/>
          <p:cNvSpPr/>
          <p:nvPr/>
        </p:nvSpPr>
        <p:spPr>
          <a:xfrm>
            <a:off x="0" y="0"/>
            <a:ext cx="9144000" cy="2776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6" name="Google Shape;36;p2"/>
          <p:cNvSpPr txBox="1"/>
          <p:nvPr>
            <p:ph type="ctrTitle"/>
          </p:nvPr>
        </p:nvSpPr>
        <p:spPr>
          <a:xfrm>
            <a:off x="457200" y="1801415"/>
            <a:ext cx="8458200" cy="11025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4400"/>
              <a:buFont typeface="Trebuchet MS"/>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
          <p:cNvSpPr txBox="1"/>
          <p:nvPr>
            <p:ph idx="1" type="subTitle"/>
          </p:nvPr>
        </p:nvSpPr>
        <p:spPr>
          <a:xfrm>
            <a:off x="457200" y="2924953"/>
            <a:ext cx="4953000" cy="1314600"/>
          </a:xfrm>
          <a:prstGeom prst="rect">
            <a:avLst/>
          </a:prstGeom>
          <a:noFill/>
          <a:ln>
            <a:noFill/>
          </a:ln>
        </p:spPr>
        <p:txBody>
          <a:bodyPr anchorCtr="0" anchor="t" bIns="45700" lIns="91425" spcFirstLastPara="1" rIns="91425" wrap="square" tIns="45700">
            <a:noAutofit/>
          </a:bodyPr>
          <a:lstStyle>
            <a:lvl1pPr lvl="0" algn="l">
              <a:spcBef>
                <a:spcPts val="300"/>
              </a:spcBef>
              <a:spcAft>
                <a:spcPts val="0"/>
              </a:spcAft>
              <a:buSzPts val="2400"/>
              <a:buNone/>
              <a:defRPr sz="2400">
                <a:solidFill>
                  <a:schemeClr val="dk2"/>
                </a:solidFill>
              </a:defRPr>
            </a:lvl1pPr>
            <a:lvl2pPr lvl="1" algn="ctr">
              <a:spcBef>
                <a:spcPts val="300"/>
              </a:spcBef>
              <a:spcAft>
                <a:spcPts val="0"/>
              </a:spcAft>
              <a:buSzPts val="1800"/>
              <a:buNone/>
              <a:defRPr/>
            </a:lvl2pPr>
            <a:lvl3pPr lvl="2" algn="ctr">
              <a:spcBef>
                <a:spcPts val="300"/>
              </a:spcBef>
              <a:spcAft>
                <a:spcPts val="0"/>
              </a:spcAft>
              <a:buSzPts val="1800"/>
              <a:buNone/>
              <a:defRPr/>
            </a:lvl3pPr>
            <a:lvl4pPr lvl="3" algn="ctr">
              <a:spcBef>
                <a:spcPts val="300"/>
              </a:spcBef>
              <a:spcAft>
                <a:spcPts val="0"/>
              </a:spcAft>
              <a:buSzPts val="1800"/>
              <a:buNone/>
              <a:defRPr/>
            </a:lvl4pPr>
            <a:lvl5pPr lvl="4" algn="ctr">
              <a:spcBef>
                <a:spcPts val="300"/>
              </a:spcBef>
              <a:spcAft>
                <a:spcPts val="0"/>
              </a:spcAft>
              <a:buSzPts val="1800"/>
              <a:buNone/>
              <a:defRPr/>
            </a:lvl5pPr>
            <a:lvl6pPr lvl="5" algn="ctr">
              <a:spcBef>
                <a:spcPts val="300"/>
              </a:spcBef>
              <a:spcAft>
                <a:spcPts val="0"/>
              </a:spcAft>
              <a:buSzPts val="1800"/>
              <a:buNone/>
              <a:defRPr/>
            </a:lvl6pPr>
            <a:lvl7pPr lvl="6" algn="ctr">
              <a:spcBef>
                <a:spcPts val="300"/>
              </a:spcBef>
              <a:spcAft>
                <a:spcPts val="0"/>
              </a:spcAft>
              <a:buSzPts val="1800"/>
              <a:buNone/>
              <a:defRPr/>
            </a:lvl7pPr>
            <a:lvl8pPr lvl="7" algn="ctr">
              <a:spcBef>
                <a:spcPts val="300"/>
              </a:spcBef>
              <a:spcAft>
                <a:spcPts val="0"/>
              </a:spcAft>
              <a:buSzPts val="1800"/>
              <a:buNone/>
              <a:defRPr/>
            </a:lvl8pPr>
            <a:lvl9pPr lvl="8" algn="ctr">
              <a:spcBef>
                <a:spcPts val="300"/>
              </a:spcBef>
              <a:spcAft>
                <a:spcPts val="0"/>
              </a:spcAft>
              <a:buSzPts val="1800"/>
              <a:buNone/>
              <a:defRPr/>
            </a:lvl9pPr>
          </a:lstStyle>
          <a:p/>
        </p:txBody>
      </p:sp>
      <p:sp>
        <p:nvSpPr>
          <p:cNvPr id="38" name="Google Shape;38;p2"/>
          <p:cNvSpPr txBox="1"/>
          <p:nvPr>
            <p:ph idx="10" type="dt"/>
          </p:nvPr>
        </p:nvSpPr>
        <p:spPr>
          <a:xfrm>
            <a:off x="6705600" y="3154680"/>
            <a:ext cx="960000" cy="3429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
          <p:cNvSpPr txBox="1"/>
          <p:nvPr>
            <p:ph idx="11" type="ftr"/>
          </p:nvPr>
        </p:nvSpPr>
        <p:spPr>
          <a:xfrm>
            <a:off x="5410200" y="3153966"/>
            <a:ext cx="1295400" cy="3429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
          <p:cNvSpPr txBox="1"/>
          <p:nvPr>
            <p:ph idx="12" type="sldNum"/>
          </p:nvPr>
        </p:nvSpPr>
        <p:spPr>
          <a:xfrm>
            <a:off x="8320088" y="852"/>
            <a:ext cx="747600" cy="274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800" u="none" cap="none" strike="noStrike">
                <a:solidFill>
                  <a:schemeClr val="lt1"/>
                </a:solidFill>
                <a:latin typeface="Georgia"/>
                <a:ea typeface="Georgia"/>
                <a:cs typeface="Georgia"/>
                <a:sym typeface="Georgia"/>
              </a:defRPr>
            </a:lvl1pPr>
            <a:lvl2pPr indent="0" lvl="1" marL="0" algn="r">
              <a:spcBef>
                <a:spcPts val="0"/>
              </a:spcBef>
              <a:buNone/>
              <a:defRPr b="0" i="0" sz="1800" u="none" cap="none" strike="noStrike">
                <a:solidFill>
                  <a:schemeClr val="lt1"/>
                </a:solidFill>
                <a:latin typeface="Georgia"/>
                <a:ea typeface="Georgia"/>
                <a:cs typeface="Georgia"/>
                <a:sym typeface="Georgia"/>
              </a:defRPr>
            </a:lvl2pPr>
            <a:lvl3pPr indent="0" lvl="2" marL="0" algn="r">
              <a:spcBef>
                <a:spcPts val="0"/>
              </a:spcBef>
              <a:buNone/>
              <a:defRPr b="0" i="0" sz="1800" u="none" cap="none" strike="noStrike">
                <a:solidFill>
                  <a:schemeClr val="lt1"/>
                </a:solidFill>
                <a:latin typeface="Georgia"/>
                <a:ea typeface="Georgia"/>
                <a:cs typeface="Georgia"/>
                <a:sym typeface="Georgia"/>
              </a:defRPr>
            </a:lvl3pPr>
            <a:lvl4pPr indent="0" lvl="3" marL="0" algn="r">
              <a:spcBef>
                <a:spcPts val="0"/>
              </a:spcBef>
              <a:buNone/>
              <a:defRPr b="0" i="0" sz="1800" u="none" cap="none" strike="noStrike">
                <a:solidFill>
                  <a:schemeClr val="lt1"/>
                </a:solidFill>
                <a:latin typeface="Georgia"/>
                <a:ea typeface="Georgia"/>
                <a:cs typeface="Georgia"/>
                <a:sym typeface="Georgia"/>
              </a:defRPr>
            </a:lvl4pPr>
            <a:lvl5pPr indent="0" lvl="4" marL="0" algn="r">
              <a:spcBef>
                <a:spcPts val="0"/>
              </a:spcBef>
              <a:buNone/>
              <a:defRPr b="0" i="0" sz="1800" u="none" cap="none" strike="noStrike">
                <a:solidFill>
                  <a:schemeClr val="lt1"/>
                </a:solidFill>
                <a:latin typeface="Georgia"/>
                <a:ea typeface="Georgia"/>
                <a:cs typeface="Georgia"/>
                <a:sym typeface="Georgia"/>
              </a:defRPr>
            </a:lvl5pPr>
            <a:lvl6pPr indent="0" lvl="5" marL="0" algn="r">
              <a:spcBef>
                <a:spcPts val="0"/>
              </a:spcBef>
              <a:buNone/>
              <a:defRPr b="0" i="0" sz="1800" u="none" cap="none" strike="noStrike">
                <a:solidFill>
                  <a:schemeClr val="lt1"/>
                </a:solidFill>
                <a:latin typeface="Georgia"/>
                <a:ea typeface="Georgia"/>
                <a:cs typeface="Georgia"/>
                <a:sym typeface="Georgia"/>
              </a:defRPr>
            </a:lvl6pPr>
            <a:lvl7pPr indent="0" lvl="6" marL="0" algn="r">
              <a:spcBef>
                <a:spcPts val="0"/>
              </a:spcBef>
              <a:buNone/>
              <a:defRPr b="0" i="0" sz="1800" u="none" cap="none" strike="noStrike">
                <a:solidFill>
                  <a:schemeClr val="lt1"/>
                </a:solidFill>
                <a:latin typeface="Georgia"/>
                <a:ea typeface="Georgia"/>
                <a:cs typeface="Georgia"/>
                <a:sym typeface="Georgia"/>
              </a:defRPr>
            </a:lvl7pPr>
            <a:lvl8pPr indent="0" lvl="7" marL="0" algn="r">
              <a:spcBef>
                <a:spcPts val="0"/>
              </a:spcBef>
              <a:buNone/>
              <a:defRPr b="0" i="0" sz="1800" u="none" cap="none" strike="noStrike">
                <a:solidFill>
                  <a:schemeClr val="lt1"/>
                </a:solidFill>
                <a:latin typeface="Georgia"/>
                <a:ea typeface="Georgia"/>
                <a:cs typeface="Georgia"/>
                <a:sym typeface="Georgia"/>
              </a:defRPr>
            </a:lvl8pPr>
            <a:lvl9pPr indent="0" lvl="8" marL="0" algn="r">
              <a:spcBef>
                <a:spcPts val="0"/>
              </a:spcBef>
              <a:buNone/>
              <a:defRPr b="0" i="0" sz="1800" u="none" cap="none" strike="noStrike">
                <a:solidFill>
                  <a:schemeClr val="lt1"/>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2" name="Shape 92"/>
        <p:cNvGrpSpPr/>
        <p:nvPr/>
      </p:nvGrpSpPr>
      <p:grpSpPr>
        <a:xfrm>
          <a:off x="0" y="0"/>
          <a:ext cx="0" cy="0"/>
          <a:chOff x="0" y="0"/>
          <a:chExt cx="0" cy="0"/>
        </a:xfrm>
      </p:grpSpPr>
      <p:sp>
        <p:nvSpPr>
          <p:cNvPr id="93" name="Google Shape;93;p11"/>
          <p:cNvSpPr txBox="1"/>
          <p:nvPr>
            <p:ph type="title"/>
          </p:nvPr>
        </p:nvSpPr>
        <p:spPr>
          <a:xfrm>
            <a:off x="457200" y="857250"/>
            <a:ext cx="8229600" cy="800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1"/>
          <p:cNvSpPr txBox="1"/>
          <p:nvPr>
            <p:ph idx="1" type="body"/>
          </p:nvPr>
        </p:nvSpPr>
        <p:spPr>
          <a:xfrm rot="5400000">
            <a:off x="2950050" y="-805782"/>
            <a:ext cx="3243900"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00"/>
              </a:spcBef>
              <a:spcAft>
                <a:spcPts val="0"/>
              </a:spcAft>
              <a:buSzPts val="1800"/>
              <a:buChar char="•"/>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95" name="Google Shape;95;p11"/>
          <p:cNvSpPr txBox="1"/>
          <p:nvPr>
            <p:ph idx="10" type="dt"/>
          </p:nvPr>
        </p:nvSpPr>
        <p:spPr>
          <a:xfrm>
            <a:off x="6586536" y="459486"/>
            <a:ext cx="957300" cy="3429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1"/>
          <p:cNvSpPr txBox="1"/>
          <p:nvPr>
            <p:ph idx="11" type="ftr"/>
          </p:nvPr>
        </p:nvSpPr>
        <p:spPr>
          <a:xfrm>
            <a:off x="5257800" y="459486"/>
            <a:ext cx="1326000" cy="3429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1"/>
          <p:cNvSpPr txBox="1"/>
          <p:nvPr>
            <p:ph idx="12" type="sldNum"/>
          </p:nvPr>
        </p:nvSpPr>
        <p:spPr>
          <a:xfrm>
            <a:off x="8174736" y="1704"/>
            <a:ext cx="762000" cy="274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12"/>
          <p:cNvSpPr txBox="1"/>
          <p:nvPr>
            <p:ph type="title"/>
          </p:nvPr>
        </p:nvSpPr>
        <p:spPr>
          <a:xfrm rot="5400000">
            <a:off x="5676900" y="1962150"/>
            <a:ext cx="4114800" cy="1905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2"/>
          <p:cNvSpPr txBox="1"/>
          <p:nvPr>
            <p:ph idx="1" type="body"/>
          </p:nvPr>
        </p:nvSpPr>
        <p:spPr>
          <a:xfrm rot="5400000">
            <a:off x="1524000" y="-209550"/>
            <a:ext cx="4114800" cy="6248400"/>
          </a:xfrm>
          <a:prstGeom prst="rect">
            <a:avLst/>
          </a:prstGeom>
          <a:noFill/>
          <a:ln>
            <a:noFill/>
          </a:ln>
        </p:spPr>
        <p:txBody>
          <a:bodyPr anchorCtr="0" anchor="t" bIns="45700" lIns="91425" spcFirstLastPara="1" rIns="91425" wrap="square" tIns="45700">
            <a:noAutofit/>
          </a:bodyPr>
          <a:lstStyle>
            <a:lvl1pPr indent="-342900" lvl="0" marL="457200" algn="l">
              <a:spcBef>
                <a:spcPts val="300"/>
              </a:spcBef>
              <a:spcAft>
                <a:spcPts val="0"/>
              </a:spcAft>
              <a:buSzPts val="1800"/>
              <a:buChar char="•"/>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101" name="Google Shape;101;p12"/>
          <p:cNvSpPr txBox="1"/>
          <p:nvPr>
            <p:ph idx="10" type="dt"/>
          </p:nvPr>
        </p:nvSpPr>
        <p:spPr>
          <a:xfrm>
            <a:off x="6586536" y="459486"/>
            <a:ext cx="957300" cy="3429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1" type="ftr"/>
          </p:nvPr>
        </p:nvSpPr>
        <p:spPr>
          <a:xfrm>
            <a:off x="5257800" y="459486"/>
            <a:ext cx="1326000" cy="3429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2"/>
          <p:cNvSpPr txBox="1"/>
          <p:nvPr>
            <p:ph idx="12" type="sldNum"/>
          </p:nvPr>
        </p:nvSpPr>
        <p:spPr>
          <a:xfrm>
            <a:off x="8174736" y="1704"/>
            <a:ext cx="762000" cy="274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4" name="Shape 104"/>
        <p:cNvGrpSpPr/>
        <p:nvPr/>
      </p:nvGrpSpPr>
      <p:grpSpPr>
        <a:xfrm>
          <a:off x="0" y="0"/>
          <a:ext cx="0" cy="0"/>
          <a:chOff x="0" y="0"/>
          <a:chExt cx="0" cy="0"/>
        </a:xfrm>
      </p:grpSpPr>
      <p:sp>
        <p:nvSpPr>
          <p:cNvPr id="105" name="Google Shape;105;p13"/>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lvl1pPr lvl="0" rtl="0">
              <a:spcBef>
                <a:spcPts val="0"/>
              </a:spcBef>
              <a:spcAft>
                <a:spcPts val="0"/>
              </a:spcAft>
              <a:buSzPts val="4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6" name="Google Shape;106;p13"/>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lvl1pPr indent="-406400" lvl="0" marL="457200" rtl="0">
              <a:spcBef>
                <a:spcPts val="300"/>
              </a:spcBef>
              <a:spcAft>
                <a:spcPts val="0"/>
              </a:spcAft>
              <a:buSzPts val="2800"/>
              <a:buChar char="•"/>
              <a:defRPr/>
            </a:lvl1pPr>
            <a:lvl2pPr indent="-393700" lvl="1" marL="914400" rtl="0">
              <a:spcBef>
                <a:spcPts val="300"/>
              </a:spcBef>
              <a:spcAft>
                <a:spcPts val="0"/>
              </a:spcAft>
              <a:buSzPts val="2600"/>
              <a:buChar char="▫"/>
              <a:defRPr/>
            </a:lvl2pPr>
            <a:lvl3pPr indent="-381000" lvl="2" marL="1371600" rtl="0">
              <a:spcBef>
                <a:spcPts val="300"/>
              </a:spcBef>
              <a:spcAft>
                <a:spcPts val="0"/>
              </a:spcAft>
              <a:buSzPts val="2400"/>
              <a:buChar char="●"/>
              <a:defRPr/>
            </a:lvl3pPr>
            <a:lvl4pPr indent="-368300" lvl="3" marL="1828800" rtl="0">
              <a:spcBef>
                <a:spcPts val="300"/>
              </a:spcBef>
              <a:spcAft>
                <a:spcPts val="0"/>
              </a:spcAft>
              <a:buSzPts val="2200"/>
              <a:buChar char="●"/>
              <a:defRPr/>
            </a:lvl4pPr>
            <a:lvl5pPr indent="-355600" lvl="4" marL="2286000" rtl="0">
              <a:spcBef>
                <a:spcPts val="300"/>
              </a:spcBef>
              <a:spcAft>
                <a:spcPts val="0"/>
              </a:spcAft>
              <a:buSzPts val="2000"/>
              <a:buChar char="▫"/>
              <a:defRPr/>
            </a:lvl5pPr>
            <a:lvl6pPr indent="-342900" lvl="5" marL="2743200" rtl="0">
              <a:spcBef>
                <a:spcPts val="300"/>
              </a:spcBef>
              <a:spcAft>
                <a:spcPts val="0"/>
              </a:spcAft>
              <a:buSzPts val="1800"/>
              <a:buChar char="▫"/>
              <a:defRPr/>
            </a:lvl6pPr>
            <a:lvl7pPr indent="-330200" lvl="6" marL="3200400" rtl="0">
              <a:spcBef>
                <a:spcPts val="300"/>
              </a:spcBef>
              <a:spcAft>
                <a:spcPts val="0"/>
              </a:spcAft>
              <a:buSzPts val="1600"/>
              <a:buChar char="▫"/>
              <a:defRPr/>
            </a:lvl7pPr>
            <a:lvl8pPr indent="-323850" lvl="7" marL="3657600" rtl="0">
              <a:spcBef>
                <a:spcPts val="300"/>
              </a:spcBef>
              <a:spcAft>
                <a:spcPts val="0"/>
              </a:spcAft>
              <a:buSzPts val="1500"/>
              <a:buChar char="◦"/>
              <a:defRPr/>
            </a:lvl8pPr>
            <a:lvl9pPr indent="-317500" lvl="8" marL="4114800" rtl="0">
              <a:spcBef>
                <a:spcPts val="300"/>
              </a:spcBef>
              <a:spcAft>
                <a:spcPts val="0"/>
              </a:spcAft>
              <a:buSzPts val="1400"/>
              <a:buChar char="◦"/>
              <a:defRPr/>
            </a:lvl9pPr>
          </a:lstStyle>
          <a:p/>
        </p:txBody>
      </p:sp>
      <p:sp>
        <p:nvSpPr>
          <p:cNvPr id="107" name="Google Shape;107;p13"/>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1" name="Shape 41"/>
        <p:cNvGrpSpPr/>
        <p:nvPr/>
      </p:nvGrpSpPr>
      <p:grpSpPr>
        <a:xfrm>
          <a:off x="0" y="0"/>
          <a:ext cx="0" cy="0"/>
          <a:chOff x="0" y="0"/>
          <a:chExt cx="0" cy="0"/>
        </a:xfrm>
      </p:grpSpPr>
      <p:sp>
        <p:nvSpPr>
          <p:cNvPr id="42" name="Google Shape;42;p3"/>
          <p:cNvSpPr txBox="1"/>
          <p:nvPr>
            <p:ph type="title"/>
          </p:nvPr>
        </p:nvSpPr>
        <p:spPr>
          <a:xfrm>
            <a:off x="457200" y="857250"/>
            <a:ext cx="8229600" cy="800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
          <p:cNvSpPr txBox="1"/>
          <p:nvPr>
            <p:ph idx="1" type="body"/>
          </p:nvPr>
        </p:nvSpPr>
        <p:spPr>
          <a:xfrm>
            <a:off x="457200" y="1687068"/>
            <a:ext cx="8229600" cy="3243900"/>
          </a:xfrm>
          <a:prstGeom prst="rect">
            <a:avLst/>
          </a:prstGeom>
          <a:noFill/>
          <a:ln>
            <a:noFill/>
          </a:ln>
        </p:spPr>
        <p:txBody>
          <a:bodyPr anchorCtr="0" anchor="t" bIns="45700" lIns="91425" spcFirstLastPara="1" rIns="91425" wrap="square" tIns="45700">
            <a:noAutofit/>
          </a:bodyPr>
          <a:lstStyle>
            <a:lvl1pPr indent="-342900" lvl="0" marL="457200" algn="l">
              <a:spcBef>
                <a:spcPts val="300"/>
              </a:spcBef>
              <a:spcAft>
                <a:spcPts val="0"/>
              </a:spcAft>
              <a:buSzPts val="1800"/>
              <a:buChar char="•"/>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44" name="Google Shape;44;p3"/>
          <p:cNvSpPr txBox="1"/>
          <p:nvPr>
            <p:ph idx="10" type="dt"/>
          </p:nvPr>
        </p:nvSpPr>
        <p:spPr>
          <a:xfrm>
            <a:off x="6586536" y="459486"/>
            <a:ext cx="957300" cy="3429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
          <p:cNvSpPr txBox="1"/>
          <p:nvPr>
            <p:ph idx="11" type="ftr"/>
          </p:nvPr>
        </p:nvSpPr>
        <p:spPr>
          <a:xfrm>
            <a:off x="5257800" y="459486"/>
            <a:ext cx="1326000" cy="3429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
          <p:cNvSpPr txBox="1"/>
          <p:nvPr>
            <p:ph idx="12" type="sldNum"/>
          </p:nvPr>
        </p:nvSpPr>
        <p:spPr>
          <a:xfrm>
            <a:off x="8174736" y="1704"/>
            <a:ext cx="762000" cy="274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7" name="Shape 47"/>
        <p:cNvGrpSpPr/>
        <p:nvPr/>
      </p:nvGrpSpPr>
      <p:grpSpPr>
        <a:xfrm>
          <a:off x="0" y="0"/>
          <a:ext cx="0" cy="0"/>
          <a:chOff x="0" y="0"/>
          <a:chExt cx="0" cy="0"/>
        </a:xfrm>
      </p:grpSpPr>
      <p:sp>
        <p:nvSpPr>
          <p:cNvPr id="48" name="Google Shape;48;p4"/>
          <p:cNvSpPr txBox="1"/>
          <p:nvPr>
            <p:ph type="title"/>
          </p:nvPr>
        </p:nvSpPr>
        <p:spPr>
          <a:xfrm>
            <a:off x="722313" y="1485900"/>
            <a:ext cx="7772400" cy="10215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FFFFFF"/>
              </a:buClr>
              <a:buSzPts val="4300"/>
              <a:buFont typeface="Trebuchet MS"/>
              <a:buNone/>
              <a:defRPr b="1" sz="43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
          <p:cNvSpPr txBox="1"/>
          <p:nvPr>
            <p:ph idx="1" type="body"/>
          </p:nvPr>
        </p:nvSpPr>
        <p:spPr>
          <a:xfrm>
            <a:off x="722313" y="2525316"/>
            <a:ext cx="7772400" cy="1132200"/>
          </a:xfrm>
          <a:prstGeom prst="rect">
            <a:avLst/>
          </a:prstGeom>
          <a:noFill/>
          <a:ln>
            <a:noFill/>
          </a:ln>
        </p:spPr>
        <p:txBody>
          <a:bodyPr anchorCtr="0" anchor="t" bIns="45700" lIns="91425" spcFirstLastPara="1" rIns="91425" wrap="square" tIns="45700">
            <a:noAutofit/>
          </a:bodyPr>
          <a:lstStyle>
            <a:lvl1pPr indent="-228600" lvl="0" marL="457200" algn="l">
              <a:spcBef>
                <a:spcPts val="300"/>
              </a:spcBef>
              <a:spcAft>
                <a:spcPts val="0"/>
              </a:spcAft>
              <a:buSzPts val="2100"/>
              <a:buNone/>
              <a:defRPr b="0" sz="2100">
                <a:solidFill>
                  <a:schemeClr val="dk2"/>
                </a:solidFill>
              </a:defRPr>
            </a:lvl1pPr>
            <a:lvl2pPr indent="-228600" lvl="1" marL="914400" algn="l">
              <a:spcBef>
                <a:spcPts val="300"/>
              </a:spcBef>
              <a:spcAft>
                <a:spcPts val="0"/>
              </a:spcAft>
              <a:buSzPts val="1800"/>
              <a:buNone/>
              <a:defRPr sz="1800">
                <a:solidFill>
                  <a:srgbClr val="888888"/>
                </a:solidFill>
              </a:defRPr>
            </a:lvl2pPr>
            <a:lvl3pPr indent="-228600" lvl="2" marL="1371600" algn="l">
              <a:spcBef>
                <a:spcPts val="300"/>
              </a:spcBef>
              <a:spcAft>
                <a:spcPts val="0"/>
              </a:spcAft>
              <a:buSzPts val="1600"/>
              <a:buNone/>
              <a:defRPr sz="1600">
                <a:solidFill>
                  <a:srgbClr val="888888"/>
                </a:solidFill>
              </a:defRPr>
            </a:lvl3pPr>
            <a:lvl4pPr indent="-228600" lvl="3" marL="1828800" algn="l">
              <a:spcBef>
                <a:spcPts val="300"/>
              </a:spcBef>
              <a:spcAft>
                <a:spcPts val="0"/>
              </a:spcAft>
              <a:buSzPts val="1400"/>
              <a:buNone/>
              <a:defRPr sz="1400">
                <a:solidFill>
                  <a:srgbClr val="888888"/>
                </a:solidFill>
              </a:defRPr>
            </a:lvl4pPr>
            <a:lvl5pPr indent="-228600" lvl="4" marL="2286000" algn="l">
              <a:spcBef>
                <a:spcPts val="300"/>
              </a:spcBef>
              <a:spcAft>
                <a:spcPts val="0"/>
              </a:spcAft>
              <a:buSzPts val="1400"/>
              <a:buNone/>
              <a:defRPr sz="1400">
                <a:solidFill>
                  <a:srgbClr val="888888"/>
                </a:solidFill>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50" name="Google Shape;50;p4"/>
          <p:cNvSpPr txBox="1"/>
          <p:nvPr>
            <p:ph idx="10" type="dt"/>
          </p:nvPr>
        </p:nvSpPr>
        <p:spPr>
          <a:xfrm>
            <a:off x="6586536" y="459486"/>
            <a:ext cx="957300" cy="3429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
          <p:cNvSpPr txBox="1"/>
          <p:nvPr>
            <p:ph idx="11" type="ftr"/>
          </p:nvPr>
        </p:nvSpPr>
        <p:spPr>
          <a:xfrm>
            <a:off x="5257800" y="459486"/>
            <a:ext cx="1326000" cy="3429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
          <p:cNvSpPr txBox="1"/>
          <p:nvPr>
            <p:ph idx="12" type="sldNum"/>
          </p:nvPr>
        </p:nvSpPr>
        <p:spPr>
          <a:xfrm>
            <a:off x="8174736" y="1704"/>
            <a:ext cx="762000" cy="274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3" name="Shape 53"/>
        <p:cNvGrpSpPr/>
        <p:nvPr/>
      </p:nvGrpSpPr>
      <p:grpSpPr>
        <a:xfrm>
          <a:off x="0" y="0"/>
          <a:ext cx="0" cy="0"/>
          <a:chOff x="0" y="0"/>
          <a:chExt cx="0" cy="0"/>
        </a:xfrm>
      </p:grpSpPr>
      <p:sp>
        <p:nvSpPr>
          <p:cNvPr id="54" name="Google Shape;54;p5"/>
          <p:cNvSpPr txBox="1"/>
          <p:nvPr>
            <p:ph type="title"/>
          </p:nvPr>
        </p:nvSpPr>
        <p:spPr>
          <a:xfrm>
            <a:off x="457200" y="857250"/>
            <a:ext cx="8229600" cy="800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
          <p:cNvSpPr txBox="1"/>
          <p:nvPr>
            <p:ph idx="1" type="body"/>
          </p:nvPr>
        </p:nvSpPr>
        <p:spPr>
          <a:xfrm>
            <a:off x="457200" y="1687068"/>
            <a:ext cx="4038600" cy="3394500"/>
          </a:xfrm>
          <a:prstGeom prst="rect">
            <a:avLst/>
          </a:prstGeom>
          <a:noFill/>
          <a:ln>
            <a:noFill/>
          </a:ln>
        </p:spPr>
        <p:txBody>
          <a:bodyPr anchorCtr="0" anchor="t" bIns="45700" lIns="91425" spcFirstLastPara="1" rIns="91425" wrap="square" tIns="45700">
            <a:noAutofit/>
          </a:bodyPr>
          <a:lstStyle>
            <a:lvl1pPr indent="-355600" lvl="0" marL="457200" algn="l">
              <a:spcBef>
                <a:spcPts val="300"/>
              </a:spcBef>
              <a:spcAft>
                <a:spcPts val="0"/>
              </a:spcAft>
              <a:buSzPts val="2000"/>
              <a:buChar char="•"/>
              <a:defRPr sz="2000"/>
            </a:lvl1pPr>
            <a:lvl2pPr indent="-349250" lvl="1" marL="914400" algn="l">
              <a:spcBef>
                <a:spcPts val="300"/>
              </a:spcBef>
              <a:spcAft>
                <a:spcPts val="0"/>
              </a:spcAft>
              <a:buSzPts val="1900"/>
              <a:buChar char="▫"/>
              <a:defRPr sz="1900"/>
            </a:lvl2pPr>
            <a:lvl3pPr indent="-342900" lvl="2" marL="1371600" algn="l">
              <a:spcBef>
                <a:spcPts val="300"/>
              </a:spcBef>
              <a:spcAft>
                <a:spcPts val="0"/>
              </a:spcAft>
              <a:buSzPts val="1800"/>
              <a:buChar char="●"/>
              <a:defRPr sz="1800"/>
            </a:lvl3pPr>
            <a:lvl4pPr indent="-342900" lvl="3" marL="1828800" algn="l">
              <a:spcBef>
                <a:spcPts val="300"/>
              </a:spcBef>
              <a:spcAft>
                <a:spcPts val="0"/>
              </a:spcAft>
              <a:buSzPts val="1800"/>
              <a:buChar char="●"/>
              <a:defRPr sz="1800"/>
            </a:lvl4pPr>
            <a:lvl5pPr indent="-342900" lvl="4" marL="2286000" algn="l">
              <a:spcBef>
                <a:spcPts val="300"/>
              </a:spcBef>
              <a:spcAft>
                <a:spcPts val="0"/>
              </a:spcAft>
              <a:buSzPts val="1800"/>
              <a:buChar char="▫"/>
              <a:defRPr sz="18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56" name="Google Shape;56;p5"/>
          <p:cNvSpPr txBox="1"/>
          <p:nvPr>
            <p:ph idx="2" type="body"/>
          </p:nvPr>
        </p:nvSpPr>
        <p:spPr>
          <a:xfrm>
            <a:off x="4648200" y="1687068"/>
            <a:ext cx="4038600" cy="3394500"/>
          </a:xfrm>
          <a:prstGeom prst="rect">
            <a:avLst/>
          </a:prstGeom>
          <a:noFill/>
          <a:ln>
            <a:noFill/>
          </a:ln>
        </p:spPr>
        <p:txBody>
          <a:bodyPr anchorCtr="0" anchor="t" bIns="45700" lIns="91425" spcFirstLastPara="1" rIns="91425" wrap="square" tIns="45700">
            <a:noAutofit/>
          </a:bodyPr>
          <a:lstStyle>
            <a:lvl1pPr indent="-355600" lvl="0" marL="457200" algn="l">
              <a:spcBef>
                <a:spcPts val="300"/>
              </a:spcBef>
              <a:spcAft>
                <a:spcPts val="0"/>
              </a:spcAft>
              <a:buSzPts val="2000"/>
              <a:buChar char="•"/>
              <a:defRPr sz="2000"/>
            </a:lvl1pPr>
            <a:lvl2pPr indent="-349250" lvl="1" marL="914400" algn="l">
              <a:spcBef>
                <a:spcPts val="300"/>
              </a:spcBef>
              <a:spcAft>
                <a:spcPts val="0"/>
              </a:spcAft>
              <a:buSzPts val="1900"/>
              <a:buChar char="▫"/>
              <a:defRPr sz="1900"/>
            </a:lvl2pPr>
            <a:lvl3pPr indent="-342900" lvl="2" marL="1371600" algn="l">
              <a:spcBef>
                <a:spcPts val="300"/>
              </a:spcBef>
              <a:spcAft>
                <a:spcPts val="0"/>
              </a:spcAft>
              <a:buSzPts val="1800"/>
              <a:buChar char="●"/>
              <a:defRPr sz="1800"/>
            </a:lvl3pPr>
            <a:lvl4pPr indent="-342900" lvl="3" marL="1828800" algn="l">
              <a:spcBef>
                <a:spcPts val="300"/>
              </a:spcBef>
              <a:spcAft>
                <a:spcPts val="0"/>
              </a:spcAft>
              <a:buSzPts val="1800"/>
              <a:buChar char="●"/>
              <a:defRPr sz="1800"/>
            </a:lvl4pPr>
            <a:lvl5pPr indent="-342900" lvl="4" marL="2286000" algn="l">
              <a:spcBef>
                <a:spcPts val="300"/>
              </a:spcBef>
              <a:spcAft>
                <a:spcPts val="0"/>
              </a:spcAft>
              <a:buSzPts val="1800"/>
              <a:buChar char="▫"/>
              <a:defRPr sz="18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57" name="Google Shape;57;p5"/>
          <p:cNvSpPr txBox="1"/>
          <p:nvPr>
            <p:ph idx="10" type="dt"/>
          </p:nvPr>
        </p:nvSpPr>
        <p:spPr>
          <a:xfrm>
            <a:off x="6586536" y="459486"/>
            <a:ext cx="957300" cy="3429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
          <p:cNvSpPr txBox="1"/>
          <p:nvPr>
            <p:ph idx="11" type="ftr"/>
          </p:nvPr>
        </p:nvSpPr>
        <p:spPr>
          <a:xfrm>
            <a:off x="5257800" y="459486"/>
            <a:ext cx="1326000" cy="3429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
          <p:cNvSpPr txBox="1"/>
          <p:nvPr>
            <p:ph idx="12" type="sldNum"/>
          </p:nvPr>
        </p:nvSpPr>
        <p:spPr>
          <a:xfrm>
            <a:off x="8174736" y="1704"/>
            <a:ext cx="762000" cy="274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0" name="Shape 60"/>
        <p:cNvGrpSpPr/>
        <p:nvPr/>
      </p:nvGrpSpPr>
      <p:grpSpPr>
        <a:xfrm>
          <a:off x="0" y="0"/>
          <a:ext cx="0" cy="0"/>
          <a:chOff x="0" y="0"/>
          <a:chExt cx="0" cy="0"/>
        </a:xfrm>
      </p:grpSpPr>
      <p:sp>
        <p:nvSpPr>
          <p:cNvPr id="61" name="Google Shape;61;p6"/>
          <p:cNvSpPr txBox="1"/>
          <p:nvPr>
            <p:ph type="title"/>
          </p:nvPr>
        </p:nvSpPr>
        <p:spPr>
          <a:xfrm>
            <a:off x="381000" y="857250"/>
            <a:ext cx="8382000" cy="8025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4000"/>
              <a:buFont typeface="Trebuchet MS"/>
              <a:buNone/>
              <a:defRPr b="0" i="0"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6"/>
          <p:cNvSpPr txBox="1"/>
          <p:nvPr>
            <p:ph idx="1" type="body"/>
          </p:nvPr>
        </p:nvSpPr>
        <p:spPr>
          <a:xfrm>
            <a:off x="381000" y="1683727"/>
            <a:ext cx="4041600" cy="342900"/>
          </a:xfrm>
          <a:prstGeom prst="rect">
            <a:avLst/>
          </a:prstGeom>
          <a:solidFill>
            <a:srgbClr val="328D96">
              <a:alpha val="24705"/>
            </a:srgbClr>
          </a:solid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spcBef>
                <a:spcPts val="300"/>
              </a:spcBef>
              <a:spcAft>
                <a:spcPts val="0"/>
              </a:spcAft>
              <a:buSzPts val="1900"/>
              <a:buNone/>
              <a:defRPr b="1" sz="1900">
                <a:solidFill>
                  <a:srgbClr val="414141"/>
                </a:solidFill>
              </a:defRPr>
            </a:lvl1pPr>
            <a:lvl2pPr indent="-228600" lvl="1" marL="914400" algn="l">
              <a:spcBef>
                <a:spcPts val="300"/>
              </a:spcBef>
              <a:spcAft>
                <a:spcPts val="0"/>
              </a:spcAft>
              <a:buSzPts val="2000"/>
              <a:buNone/>
              <a:defRPr b="1" sz="2000"/>
            </a:lvl2pPr>
            <a:lvl3pPr indent="-228600" lvl="2" marL="1371600" algn="l">
              <a:spcBef>
                <a:spcPts val="300"/>
              </a:spcBef>
              <a:spcAft>
                <a:spcPts val="0"/>
              </a:spcAft>
              <a:buSzPts val="1800"/>
              <a:buNone/>
              <a:defRPr b="1" sz="1800"/>
            </a:lvl3pPr>
            <a:lvl4pPr indent="-228600" lvl="3" marL="1828800" algn="l">
              <a:spcBef>
                <a:spcPts val="300"/>
              </a:spcBef>
              <a:spcAft>
                <a:spcPts val="0"/>
              </a:spcAft>
              <a:buSzPts val="1600"/>
              <a:buNone/>
              <a:defRPr b="1" sz="1600"/>
            </a:lvl4pPr>
            <a:lvl5pPr indent="-228600" lvl="4" marL="2286000" algn="l">
              <a:spcBef>
                <a:spcPts val="300"/>
              </a:spcBef>
              <a:spcAft>
                <a:spcPts val="0"/>
              </a:spcAft>
              <a:buSzPts val="1600"/>
              <a:buNone/>
              <a:defRPr b="1" sz="16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3" name="Google Shape;63;p6"/>
          <p:cNvSpPr txBox="1"/>
          <p:nvPr>
            <p:ph idx="2" type="body"/>
          </p:nvPr>
        </p:nvSpPr>
        <p:spPr>
          <a:xfrm>
            <a:off x="4721225" y="1683727"/>
            <a:ext cx="4041900" cy="342900"/>
          </a:xfrm>
          <a:prstGeom prst="rect">
            <a:avLst/>
          </a:prstGeom>
          <a:solidFill>
            <a:srgbClr val="328D96">
              <a:alpha val="24705"/>
            </a:srgbClr>
          </a:solid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spcBef>
                <a:spcPts val="300"/>
              </a:spcBef>
              <a:spcAft>
                <a:spcPts val="0"/>
              </a:spcAft>
              <a:buSzPts val="1900"/>
              <a:buNone/>
              <a:defRPr b="1" sz="1900">
                <a:solidFill>
                  <a:srgbClr val="414141"/>
                </a:solidFill>
              </a:defRPr>
            </a:lvl1pPr>
            <a:lvl2pPr indent="-228600" lvl="1" marL="914400" algn="l">
              <a:spcBef>
                <a:spcPts val="300"/>
              </a:spcBef>
              <a:spcAft>
                <a:spcPts val="0"/>
              </a:spcAft>
              <a:buSzPts val="2000"/>
              <a:buNone/>
              <a:defRPr b="1" sz="2000"/>
            </a:lvl2pPr>
            <a:lvl3pPr indent="-228600" lvl="2" marL="1371600" algn="l">
              <a:spcBef>
                <a:spcPts val="300"/>
              </a:spcBef>
              <a:spcAft>
                <a:spcPts val="0"/>
              </a:spcAft>
              <a:buSzPts val="1800"/>
              <a:buNone/>
              <a:defRPr b="1" sz="1800"/>
            </a:lvl3pPr>
            <a:lvl4pPr indent="-228600" lvl="3" marL="1828800" algn="l">
              <a:spcBef>
                <a:spcPts val="300"/>
              </a:spcBef>
              <a:spcAft>
                <a:spcPts val="0"/>
              </a:spcAft>
              <a:buSzPts val="1600"/>
              <a:buNone/>
              <a:defRPr b="1" sz="1600"/>
            </a:lvl4pPr>
            <a:lvl5pPr indent="-228600" lvl="4" marL="2286000" algn="l">
              <a:spcBef>
                <a:spcPts val="300"/>
              </a:spcBef>
              <a:spcAft>
                <a:spcPts val="0"/>
              </a:spcAft>
              <a:buSzPts val="1600"/>
              <a:buNone/>
              <a:defRPr b="1" sz="16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4" name="Google Shape;64;p6"/>
          <p:cNvSpPr txBox="1"/>
          <p:nvPr>
            <p:ph idx="3" type="body"/>
          </p:nvPr>
        </p:nvSpPr>
        <p:spPr>
          <a:xfrm>
            <a:off x="381000" y="2031389"/>
            <a:ext cx="4041600" cy="2914800"/>
          </a:xfrm>
          <a:prstGeom prst="rect">
            <a:avLst/>
          </a:prstGeom>
          <a:noFill/>
          <a:ln>
            <a:noFill/>
          </a:ln>
        </p:spPr>
        <p:txBody>
          <a:bodyPr anchorCtr="0" anchor="t" bIns="45700" lIns="91425" spcFirstLastPara="1" rIns="91425" wrap="square" tIns="45700">
            <a:noAutofit/>
          </a:bodyPr>
          <a:lstStyle>
            <a:lvl1pPr indent="-355600" lvl="0" marL="457200" algn="l">
              <a:spcBef>
                <a:spcPts val="300"/>
              </a:spcBef>
              <a:spcAft>
                <a:spcPts val="0"/>
              </a:spcAft>
              <a:buSzPts val="2000"/>
              <a:buChar char="•"/>
              <a:defRPr sz="2000"/>
            </a:lvl1pPr>
            <a:lvl2pPr indent="-355600" lvl="1" marL="914400" algn="l">
              <a:spcBef>
                <a:spcPts val="300"/>
              </a:spcBef>
              <a:spcAft>
                <a:spcPts val="0"/>
              </a:spcAft>
              <a:buSzPts val="2000"/>
              <a:buChar char="▫"/>
              <a:defRPr sz="2000"/>
            </a:lvl2pPr>
            <a:lvl3pPr indent="-342900" lvl="2" marL="1371600" algn="l">
              <a:spcBef>
                <a:spcPts val="300"/>
              </a:spcBef>
              <a:spcAft>
                <a:spcPts val="0"/>
              </a:spcAft>
              <a:buSzPts val="1800"/>
              <a:buChar char="●"/>
              <a:defRPr sz="1800"/>
            </a:lvl3pPr>
            <a:lvl4pPr indent="-330200" lvl="3" marL="1828800" algn="l">
              <a:spcBef>
                <a:spcPts val="300"/>
              </a:spcBef>
              <a:spcAft>
                <a:spcPts val="0"/>
              </a:spcAft>
              <a:buSzPts val="1600"/>
              <a:buChar char="●"/>
              <a:defRPr sz="1600"/>
            </a:lvl4pPr>
            <a:lvl5pPr indent="-330200" lvl="4" marL="2286000" algn="l">
              <a:spcBef>
                <a:spcPts val="300"/>
              </a:spcBef>
              <a:spcAft>
                <a:spcPts val="0"/>
              </a:spcAft>
              <a:buSzPts val="1600"/>
              <a:buChar char="▫"/>
              <a:defRPr sz="16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5" name="Google Shape;65;p6"/>
          <p:cNvSpPr txBox="1"/>
          <p:nvPr>
            <p:ph idx="4" type="body"/>
          </p:nvPr>
        </p:nvSpPr>
        <p:spPr>
          <a:xfrm>
            <a:off x="4718304" y="2031389"/>
            <a:ext cx="4041900" cy="2914800"/>
          </a:xfrm>
          <a:prstGeom prst="rect">
            <a:avLst/>
          </a:prstGeom>
          <a:noFill/>
          <a:ln>
            <a:noFill/>
          </a:ln>
        </p:spPr>
        <p:txBody>
          <a:bodyPr anchorCtr="0" anchor="t" bIns="45700" lIns="91425" spcFirstLastPara="1" rIns="91425" wrap="square" tIns="45700">
            <a:noAutofit/>
          </a:bodyPr>
          <a:lstStyle>
            <a:lvl1pPr indent="-355600" lvl="0" marL="457200" algn="l">
              <a:spcBef>
                <a:spcPts val="300"/>
              </a:spcBef>
              <a:spcAft>
                <a:spcPts val="0"/>
              </a:spcAft>
              <a:buSzPts val="2000"/>
              <a:buChar char="•"/>
              <a:defRPr sz="2000"/>
            </a:lvl1pPr>
            <a:lvl2pPr indent="-355600" lvl="1" marL="914400" algn="l">
              <a:spcBef>
                <a:spcPts val="300"/>
              </a:spcBef>
              <a:spcAft>
                <a:spcPts val="0"/>
              </a:spcAft>
              <a:buSzPts val="2000"/>
              <a:buChar char="▫"/>
              <a:defRPr sz="2000"/>
            </a:lvl2pPr>
            <a:lvl3pPr indent="-342900" lvl="2" marL="1371600" algn="l">
              <a:spcBef>
                <a:spcPts val="300"/>
              </a:spcBef>
              <a:spcAft>
                <a:spcPts val="0"/>
              </a:spcAft>
              <a:buSzPts val="1800"/>
              <a:buChar char="●"/>
              <a:defRPr sz="1800"/>
            </a:lvl3pPr>
            <a:lvl4pPr indent="-330200" lvl="3" marL="1828800" algn="l">
              <a:spcBef>
                <a:spcPts val="300"/>
              </a:spcBef>
              <a:spcAft>
                <a:spcPts val="0"/>
              </a:spcAft>
              <a:buSzPts val="1600"/>
              <a:buChar char="●"/>
              <a:defRPr sz="1600"/>
            </a:lvl4pPr>
            <a:lvl5pPr indent="-330200" lvl="4" marL="2286000" algn="l">
              <a:spcBef>
                <a:spcPts val="300"/>
              </a:spcBef>
              <a:spcAft>
                <a:spcPts val="0"/>
              </a:spcAft>
              <a:buSzPts val="1600"/>
              <a:buChar char="▫"/>
              <a:defRPr sz="16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6" name="Google Shape;66;p6"/>
          <p:cNvSpPr txBox="1"/>
          <p:nvPr>
            <p:ph idx="10" type="dt"/>
          </p:nvPr>
        </p:nvSpPr>
        <p:spPr>
          <a:xfrm>
            <a:off x="6586536" y="459486"/>
            <a:ext cx="957300" cy="3429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
          <p:cNvSpPr txBox="1"/>
          <p:nvPr>
            <p:ph idx="12" type="sldNum"/>
          </p:nvPr>
        </p:nvSpPr>
        <p:spPr>
          <a:xfrm>
            <a:off x="8174736" y="1704"/>
            <a:ext cx="762000" cy="274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6"/>
          <p:cNvSpPr txBox="1"/>
          <p:nvPr>
            <p:ph idx="11" type="ftr"/>
          </p:nvPr>
        </p:nvSpPr>
        <p:spPr>
          <a:xfrm>
            <a:off x="5257800" y="459486"/>
            <a:ext cx="1326000" cy="3429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9" name="Shape 69"/>
        <p:cNvGrpSpPr/>
        <p:nvPr/>
      </p:nvGrpSpPr>
      <p:grpSpPr>
        <a:xfrm>
          <a:off x="0" y="0"/>
          <a:ext cx="0" cy="0"/>
          <a:chOff x="0" y="0"/>
          <a:chExt cx="0" cy="0"/>
        </a:xfrm>
      </p:grpSpPr>
      <p:sp>
        <p:nvSpPr>
          <p:cNvPr id="70" name="Google Shape;70;p7"/>
          <p:cNvSpPr txBox="1"/>
          <p:nvPr>
            <p:ph type="title"/>
          </p:nvPr>
        </p:nvSpPr>
        <p:spPr>
          <a:xfrm>
            <a:off x="457200" y="857250"/>
            <a:ext cx="8229600" cy="8025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4000"/>
              <a:buFont typeface="Trebuchet MS"/>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7"/>
          <p:cNvSpPr txBox="1"/>
          <p:nvPr>
            <p:ph idx="10" type="dt"/>
          </p:nvPr>
        </p:nvSpPr>
        <p:spPr>
          <a:xfrm>
            <a:off x="6583680" y="459486"/>
            <a:ext cx="957300" cy="3429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7"/>
          <p:cNvSpPr txBox="1"/>
          <p:nvPr>
            <p:ph idx="11" type="ftr"/>
          </p:nvPr>
        </p:nvSpPr>
        <p:spPr>
          <a:xfrm>
            <a:off x="5257800" y="459486"/>
            <a:ext cx="1326000" cy="3429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7"/>
          <p:cNvSpPr txBox="1"/>
          <p:nvPr>
            <p:ph idx="12" type="sldNum"/>
          </p:nvPr>
        </p:nvSpPr>
        <p:spPr>
          <a:xfrm>
            <a:off x="8174736" y="1704"/>
            <a:ext cx="762000" cy="274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4" name="Shape 74"/>
        <p:cNvGrpSpPr/>
        <p:nvPr/>
      </p:nvGrpSpPr>
      <p:grpSpPr>
        <a:xfrm>
          <a:off x="0" y="0"/>
          <a:ext cx="0" cy="0"/>
          <a:chOff x="0" y="0"/>
          <a:chExt cx="0" cy="0"/>
        </a:xfrm>
      </p:grpSpPr>
      <p:sp>
        <p:nvSpPr>
          <p:cNvPr id="75" name="Google Shape;75;p8"/>
          <p:cNvSpPr txBox="1"/>
          <p:nvPr>
            <p:ph idx="10" type="dt"/>
          </p:nvPr>
        </p:nvSpPr>
        <p:spPr>
          <a:xfrm>
            <a:off x="6586536" y="459486"/>
            <a:ext cx="957300" cy="3429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
          <p:cNvSpPr txBox="1"/>
          <p:nvPr>
            <p:ph idx="11" type="ftr"/>
          </p:nvPr>
        </p:nvSpPr>
        <p:spPr>
          <a:xfrm>
            <a:off x="5257800" y="459486"/>
            <a:ext cx="1326000" cy="3429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8"/>
          <p:cNvSpPr txBox="1"/>
          <p:nvPr>
            <p:ph idx="12" type="sldNum"/>
          </p:nvPr>
        </p:nvSpPr>
        <p:spPr>
          <a:xfrm>
            <a:off x="8174736" y="1704"/>
            <a:ext cx="762000" cy="274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8" name="Shape 78"/>
        <p:cNvGrpSpPr/>
        <p:nvPr/>
      </p:nvGrpSpPr>
      <p:grpSpPr>
        <a:xfrm>
          <a:off x="0" y="0"/>
          <a:ext cx="0" cy="0"/>
          <a:chOff x="0" y="0"/>
          <a:chExt cx="0" cy="0"/>
        </a:xfrm>
      </p:grpSpPr>
      <p:sp>
        <p:nvSpPr>
          <p:cNvPr id="79" name="Google Shape;79;p9"/>
          <p:cNvSpPr txBox="1"/>
          <p:nvPr>
            <p:ph type="title"/>
          </p:nvPr>
        </p:nvSpPr>
        <p:spPr>
          <a:xfrm>
            <a:off x="5353496" y="826478"/>
            <a:ext cx="3383400" cy="6585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1800"/>
              <a:buFont typeface="Trebuchet MS"/>
              <a:buNone/>
              <a:defRPr b="1"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9"/>
          <p:cNvSpPr txBox="1"/>
          <p:nvPr>
            <p:ph idx="1" type="body"/>
          </p:nvPr>
        </p:nvSpPr>
        <p:spPr>
          <a:xfrm>
            <a:off x="5353496" y="1508045"/>
            <a:ext cx="3383400" cy="3463200"/>
          </a:xfrm>
          <a:prstGeom prst="rect">
            <a:avLst/>
          </a:prstGeom>
          <a:noFill/>
          <a:ln>
            <a:noFill/>
          </a:ln>
        </p:spPr>
        <p:txBody>
          <a:bodyPr anchorCtr="0" anchor="t" bIns="45700" lIns="91425" spcFirstLastPara="1" rIns="91425" wrap="square" tIns="45700">
            <a:noAutofit/>
          </a:bodyPr>
          <a:lstStyle>
            <a:lvl1pPr indent="-228600" lvl="0" marL="457200" algn="l">
              <a:spcBef>
                <a:spcPts val="300"/>
              </a:spcBef>
              <a:spcAft>
                <a:spcPts val="0"/>
              </a:spcAft>
              <a:buSzPts val="1400"/>
              <a:buNone/>
              <a:defRPr sz="1400"/>
            </a:lvl1pPr>
            <a:lvl2pPr indent="-228600" lvl="1" marL="914400" algn="l">
              <a:spcBef>
                <a:spcPts val="300"/>
              </a:spcBef>
              <a:spcAft>
                <a:spcPts val="0"/>
              </a:spcAft>
              <a:buSzPts val="1200"/>
              <a:buNone/>
              <a:defRPr sz="1200"/>
            </a:lvl2pPr>
            <a:lvl3pPr indent="-228600" lvl="2" marL="1371600" algn="l">
              <a:spcBef>
                <a:spcPts val="300"/>
              </a:spcBef>
              <a:spcAft>
                <a:spcPts val="0"/>
              </a:spcAft>
              <a:buSzPts val="1000"/>
              <a:buNone/>
              <a:defRPr sz="1000"/>
            </a:lvl3pPr>
            <a:lvl4pPr indent="-228600" lvl="3" marL="1828800" algn="l">
              <a:spcBef>
                <a:spcPts val="300"/>
              </a:spcBef>
              <a:spcAft>
                <a:spcPts val="0"/>
              </a:spcAft>
              <a:buSzPts val="900"/>
              <a:buNone/>
              <a:defRPr sz="900"/>
            </a:lvl4pPr>
            <a:lvl5pPr indent="-228600" lvl="4" marL="2286000" algn="l">
              <a:spcBef>
                <a:spcPts val="300"/>
              </a:spcBef>
              <a:spcAft>
                <a:spcPts val="0"/>
              </a:spcAft>
              <a:buSzPts val="900"/>
              <a:buNone/>
              <a:defRPr sz="9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81" name="Google Shape;81;p9"/>
          <p:cNvSpPr txBox="1"/>
          <p:nvPr>
            <p:ph idx="2" type="body"/>
          </p:nvPr>
        </p:nvSpPr>
        <p:spPr>
          <a:xfrm>
            <a:off x="152400" y="582215"/>
            <a:ext cx="5102400" cy="4389000"/>
          </a:xfrm>
          <a:prstGeom prst="rect">
            <a:avLst/>
          </a:prstGeom>
          <a:noFill/>
          <a:ln>
            <a:noFill/>
          </a:ln>
        </p:spPr>
        <p:txBody>
          <a:bodyPr anchorCtr="0" anchor="t" bIns="45700" lIns="91425" spcFirstLastPara="1" rIns="91425" wrap="square" tIns="45700">
            <a:noAutofit/>
          </a:bodyPr>
          <a:lstStyle>
            <a:lvl1pPr indent="-431800" lvl="0" marL="457200" algn="l">
              <a:spcBef>
                <a:spcPts val="300"/>
              </a:spcBef>
              <a:spcAft>
                <a:spcPts val="0"/>
              </a:spcAft>
              <a:buSzPts val="3200"/>
              <a:buChar char="•"/>
              <a:defRPr sz="3200"/>
            </a:lvl1pPr>
            <a:lvl2pPr indent="-406400" lvl="1" marL="914400" algn="l">
              <a:spcBef>
                <a:spcPts val="300"/>
              </a:spcBef>
              <a:spcAft>
                <a:spcPts val="0"/>
              </a:spcAft>
              <a:buSzPts val="2800"/>
              <a:buChar char="▫"/>
              <a:defRPr sz="2800"/>
            </a:lvl2pPr>
            <a:lvl3pPr indent="-381000" lvl="2" marL="1371600" algn="l">
              <a:spcBef>
                <a:spcPts val="300"/>
              </a:spcBef>
              <a:spcAft>
                <a:spcPts val="0"/>
              </a:spcAft>
              <a:buSzPts val="2400"/>
              <a:buChar char="●"/>
              <a:defRPr sz="2400"/>
            </a:lvl3pPr>
            <a:lvl4pPr indent="-355600" lvl="3" marL="1828800" algn="l">
              <a:spcBef>
                <a:spcPts val="300"/>
              </a:spcBef>
              <a:spcAft>
                <a:spcPts val="0"/>
              </a:spcAft>
              <a:buSzPts val="2000"/>
              <a:buChar char="●"/>
              <a:defRPr sz="2000"/>
            </a:lvl4pPr>
            <a:lvl5pPr indent="-355600" lvl="4" marL="2286000" algn="l">
              <a:spcBef>
                <a:spcPts val="300"/>
              </a:spcBef>
              <a:spcAft>
                <a:spcPts val="0"/>
              </a:spcAft>
              <a:buSzPts val="2000"/>
              <a:buChar char="▫"/>
              <a:defRPr sz="20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82" name="Google Shape;82;p9"/>
          <p:cNvSpPr txBox="1"/>
          <p:nvPr>
            <p:ph idx="10" type="dt"/>
          </p:nvPr>
        </p:nvSpPr>
        <p:spPr>
          <a:xfrm>
            <a:off x="6586536" y="459486"/>
            <a:ext cx="957300" cy="3429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9"/>
          <p:cNvSpPr txBox="1"/>
          <p:nvPr>
            <p:ph idx="11" type="ftr"/>
          </p:nvPr>
        </p:nvSpPr>
        <p:spPr>
          <a:xfrm>
            <a:off x="5257800" y="459486"/>
            <a:ext cx="1326000" cy="3429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9"/>
          <p:cNvSpPr txBox="1"/>
          <p:nvPr>
            <p:ph idx="12" type="sldNum"/>
          </p:nvPr>
        </p:nvSpPr>
        <p:spPr>
          <a:xfrm>
            <a:off x="8174736" y="1704"/>
            <a:ext cx="762000" cy="274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rot="-5400000">
            <a:off x="3978234" y="2294098"/>
            <a:ext cx="3511200" cy="586800"/>
          </a:xfrm>
          <a:prstGeom prst="rect">
            <a:avLst/>
          </a:prstGeom>
          <a:noFill/>
          <a:ln>
            <a:noFill/>
          </a:ln>
        </p:spPr>
        <p:txBody>
          <a:bodyPr anchorCtr="0" anchor="t" bIns="45700" lIns="45700" spcFirstLastPara="1" rIns="45700" wrap="square" tIns="0">
            <a:noAutofit/>
          </a:bodyPr>
          <a:lstStyle>
            <a:lvl1pPr lvl="0" algn="ctr">
              <a:spcBef>
                <a:spcPts val="0"/>
              </a:spcBef>
              <a:spcAft>
                <a:spcPts val="0"/>
              </a:spcAft>
              <a:buClr>
                <a:schemeClr val="dk2"/>
              </a:buClr>
              <a:buSzPts val="2000"/>
              <a:buFont typeface="Trebuchet M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0"/>
          <p:cNvSpPr/>
          <p:nvPr>
            <p:ph idx="2" type="pic"/>
          </p:nvPr>
        </p:nvSpPr>
        <p:spPr>
          <a:xfrm>
            <a:off x="403671" y="857250"/>
            <a:ext cx="4572000" cy="3429000"/>
          </a:xfrm>
          <a:prstGeom prst="rect">
            <a:avLst/>
          </a:prstGeom>
          <a:solidFill>
            <a:srgbClr val="EAEAEA"/>
          </a:solidFill>
          <a:ln cap="flat" cmpd="sng" w="50800">
            <a:solidFill>
              <a:srgbClr val="FFFFFF"/>
            </a:solidFill>
            <a:prstDash val="solid"/>
            <a:miter lim="800000"/>
            <a:headEnd len="sm" w="sm" type="none"/>
            <a:tailEnd len="sm" w="sm" type="none"/>
          </a:ln>
          <a:effectLst>
            <a:outerShdw blurRad="57150" rotWithShape="0" algn="tl" dir="4800000" dist="31750">
              <a:srgbClr val="000000">
                <a:alpha val="24705"/>
              </a:srgbClr>
            </a:outerShdw>
          </a:effectLst>
        </p:spPr>
        <p:txBody>
          <a:bodyPr anchorCtr="0" anchor="t" bIns="45700" lIns="91425" spcFirstLastPara="1" rIns="91425" wrap="square" tIns="45700">
            <a:noAutofit/>
          </a:bodyPr>
          <a:lstStyle>
            <a:lvl1pPr lvl="0" marR="0" rtl="0" algn="l">
              <a:spcBef>
                <a:spcPts val="300"/>
              </a:spcBef>
              <a:spcAft>
                <a:spcPts val="0"/>
              </a:spcAft>
              <a:buClr>
                <a:schemeClr val="accent3"/>
              </a:buClr>
              <a:buSzPts val="3200"/>
              <a:buFont typeface="Georgia"/>
              <a:buNone/>
              <a:defRPr b="0" i="0" sz="3200" u="none" cap="none" strike="noStrike">
                <a:solidFill>
                  <a:schemeClr val="dk1"/>
                </a:solidFill>
                <a:latin typeface="Georgia"/>
                <a:ea typeface="Georgia"/>
                <a:cs typeface="Georgia"/>
                <a:sym typeface="Georgia"/>
              </a:defRPr>
            </a:lvl1pPr>
            <a:lvl2pPr lvl="1" marR="0" rtl="0" algn="l">
              <a:spcBef>
                <a:spcPts val="300"/>
              </a:spcBef>
              <a:spcAft>
                <a:spcPts val="0"/>
              </a:spcAft>
              <a:buClr>
                <a:schemeClr val="accent2"/>
              </a:buClr>
              <a:buSzPts val="2600"/>
              <a:buFont typeface="Georgia"/>
              <a:buChar char="▫"/>
              <a:defRPr b="0" i="0" sz="2600" u="none" cap="none" strike="noStrike">
                <a:solidFill>
                  <a:schemeClr val="accent2"/>
                </a:solidFill>
                <a:latin typeface="Georgia"/>
                <a:ea typeface="Georgia"/>
                <a:cs typeface="Georgia"/>
                <a:sym typeface="Georgia"/>
              </a:defRPr>
            </a:lvl2pPr>
            <a:lvl3pPr lvl="2" marR="0" rtl="0" algn="l">
              <a:spcBef>
                <a:spcPts val="300"/>
              </a:spcBef>
              <a:spcAft>
                <a:spcPts val="0"/>
              </a:spcAft>
              <a:buClr>
                <a:schemeClr val="accent1"/>
              </a:buClr>
              <a:buSzPts val="2400"/>
              <a:buFont typeface="Noto Sans Symbols"/>
              <a:buChar char="●"/>
              <a:defRPr b="0" i="0" sz="2400" u="none" cap="none" strike="noStrike">
                <a:solidFill>
                  <a:schemeClr val="accent1"/>
                </a:solidFill>
                <a:latin typeface="Georgia"/>
                <a:ea typeface="Georgia"/>
                <a:cs typeface="Georgia"/>
                <a:sym typeface="Georgia"/>
              </a:defRPr>
            </a:lvl3pPr>
            <a:lvl4pPr lvl="3" marR="0" rtl="0" algn="l">
              <a:spcBef>
                <a:spcPts val="300"/>
              </a:spcBef>
              <a:spcAft>
                <a:spcPts val="0"/>
              </a:spcAft>
              <a:buClr>
                <a:schemeClr val="accent1"/>
              </a:buClr>
              <a:buSzPts val="2200"/>
              <a:buFont typeface="Noto Sans Symbols"/>
              <a:buChar char="●"/>
              <a:defRPr b="0" i="0" sz="2200" u="none" cap="none" strike="noStrike">
                <a:solidFill>
                  <a:schemeClr val="accent1"/>
                </a:solidFill>
                <a:latin typeface="Georgia"/>
                <a:ea typeface="Georgia"/>
                <a:cs typeface="Georgia"/>
                <a:sym typeface="Georgia"/>
              </a:defRPr>
            </a:lvl4pPr>
            <a:lvl5pPr lvl="4" marR="0" rtl="0" algn="l">
              <a:spcBef>
                <a:spcPts val="300"/>
              </a:spcBef>
              <a:spcAft>
                <a:spcPts val="0"/>
              </a:spcAft>
              <a:buClr>
                <a:schemeClr val="accent3"/>
              </a:buClr>
              <a:buSzPts val="2000"/>
              <a:buFont typeface="Georgia"/>
              <a:buChar char="▫"/>
              <a:defRPr b="0" i="0" sz="2000" u="none" cap="none" strike="noStrike">
                <a:solidFill>
                  <a:schemeClr val="accent3"/>
                </a:solidFill>
                <a:latin typeface="Georgia"/>
                <a:ea typeface="Georgia"/>
                <a:cs typeface="Georgia"/>
                <a:sym typeface="Georgia"/>
              </a:defRPr>
            </a:lvl5pPr>
            <a:lvl6pPr lvl="5" marR="0" rtl="0" algn="l">
              <a:spcBef>
                <a:spcPts val="300"/>
              </a:spcBef>
              <a:spcAft>
                <a:spcPts val="0"/>
              </a:spcAft>
              <a:buClr>
                <a:schemeClr val="accent3"/>
              </a:buClr>
              <a:buSzPts val="1800"/>
              <a:buFont typeface="Georgia"/>
              <a:buChar char="▫"/>
              <a:defRPr b="0" i="0" sz="1800" u="none" cap="none" strike="noStrike">
                <a:solidFill>
                  <a:schemeClr val="accent3"/>
                </a:solidFill>
                <a:latin typeface="Georgia"/>
                <a:ea typeface="Georgia"/>
                <a:cs typeface="Georgia"/>
                <a:sym typeface="Georgia"/>
              </a:defRPr>
            </a:lvl6pPr>
            <a:lvl7pPr lvl="6" marR="0" rtl="0" algn="l">
              <a:spcBef>
                <a:spcPts val="300"/>
              </a:spcBef>
              <a:spcAft>
                <a:spcPts val="0"/>
              </a:spcAft>
              <a:buClr>
                <a:schemeClr val="accent3"/>
              </a:buClr>
              <a:buSzPts val="1600"/>
              <a:buFont typeface="Georgia"/>
              <a:buChar char="▫"/>
              <a:defRPr b="0" i="0" sz="1600" u="none" cap="none" strike="noStrike">
                <a:solidFill>
                  <a:schemeClr val="accent3"/>
                </a:solidFill>
                <a:latin typeface="Georgia"/>
                <a:ea typeface="Georgia"/>
                <a:cs typeface="Georgia"/>
                <a:sym typeface="Georgia"/>
              </a:defRPr>
            </a:lvl7pPr>
            <a:lvl8pPr lvl="7" marR="0" rtl="0" algn="l">
              <a:spcBef>
                <a:spcPts val="300"/>
              </a:spcBef>
              <a:spcAft>
                <a:spcPts val="0"/>
              </a:spcAft>
              <a:buClr>
                <a:schemeClr val="accent3"/>
              </a:buClr>
              <a:buSzPts val="1500"/>
              <a:buFont typeface="Georgia"/>
              <a:buChar char="◦"/>
              <a:defRPr b="0" i="0" sz="1500" u="none" cap="none" strike="noStrike">
                <a:solidFill>
                  <a:schemeClr val="accent3"/>
                </a:solidFill>
                <a:latin typeface="Georgia"/>
                <a:ea typeface="Georgia"/>
                <a:cs typeface="Georgia"/>
                <a:sym typeface="Georgia"/>
              </a:defRPr>
            </a:lvl8pPr>
            <a:lvl9pPr lvl="8" marR="0" rtl="0" algn="l">
              <a:spcBef>
                <a:spcPts val="300"/>
              </a:spcBef>
              <a:spcAft>
                <a:spcPts val="0"/>
              </a:spcAft>
              <a:buClr>
                <a:schemeClr val="accent3"/>
              </a:buClr>
              <a:buSzPts val="1400"/>
              <a:buFont typeface="Georgia"/>
              <a:buChar char="◦"/>
              <a:defRPr b="0" i="0" sz="1400" u="none" cap="none" strike="noStrike">
                <a:solidFill>
                  <a:schemeClr val="accent3"/>
                </a:solidFill>
                <a:latin typeface="Georgia"/>
                <a:ea typeface="Georgia"/>
                <a:cs typeface="Georgia"/>
                <a:sym typeface="Georgia"/>
              </a:defRPr>
            </a:lvl9pPr>
          </a:lstStyle>
          <a:p/>
        </p:txBody>
      </p:sp>
      <p:sp>
        <p:nvSpPr>
          <p:cNvPr id="88" name="Google Shape;88;p10"/>
          <p:cNvSpPr txBox="1"/>
          <p:nvPr>
            <p:ph idx="1" type="body"/>
          </p:nvPr>
        </p:nvSpPr>
        <p:spPr>
          <a:xfrm>
            <a:off x="6088443" y="2455731"/>
            <a:ext cx="2590800" cy="1887300"/>
          </a:xfrm>
          <a:prstGeom prst="rect">
            <a:avLst/>
          </a:prstGeom>
          <a:noFill/>
          <a:ln>
            <a:noFill/>
          </a:ln>
        </p:spPr>
        <p:txBody>
          <a:bodyPr anchorCtr="0" anchor="t" bIns="45700" lIns="0" spcFirstLastPara="1" rIns="45700" wrap="square" tIns="0">
            <a:noAutofit/>
          </a:bodyPr>
          <a:lstStyle>
            <a:lvl1pPr indent="-228600" lvl="0" marL="457200" algn="l">
              <a:lnSpc>
                <a:spcPct val="100000"/>
              </a:lnSpc>
              <a:spcBef>
                <a:spcPts val="0"/>
              </a:spcBef>
              <a:spcAft>
                <a:spcPts val="0"/>
              </a:spcAft>
              <a:buSzPts val="1300"/>
              <a:buFont typeface="Georgia"/>
              <a:buNone/>
              <a:defRPr sz="1300"/>
            </a:lvl1pPr>
            <a:lvl2pPr indent="-228600" lvl="1" marL="914400" algn="l">
              <a:spcBef>
                <a:spcPts val="300"/>
              </a:spcBef>
              <a:spcAft>
                <a:spcPts val="0"/>
              </a:spcAft>
              <a:buSzPts val="1200"/>
              <a:buFont typeface="Georgia"/>
              <a:buNone/>
              <a:defRPr sz="1200"/>
            </a:lvl2pPr>
            <a:lvl3pPr indent="-228600" lvl="2" marL="1371600" algn="l">
              <a:spcBef>
                <a:spcPts val="300"/>
              </a:spcBef>
              <a:spcAft>
                <a:spcPts val="0"/>
              </a:spcAft>
              <a:buSzPts val="1000"/>
              <a:buFont typeface="Georgia"/>
              <a:buNone/>
              <a:defRPr sz="1000"/>
            </a:lvl3pPr>
            <a:lvl4pPr indent="-228600" lvl="3" marL="1828800" algn="l">
              <a:spcBef>
                <a:spcPts val="300"/>
              </a:spcBef>
              <a:spcAft>
                <a:spcPts val="0"/>
              </a:spcAft>
              <a:buSzPts val="900"/>
              <a:buFont typeface="Georgia"/>
              <a:buNone/>
              <a:defRPr sz="900"/>
            </a:lvl4pPr>
            <a:lvl5pPr indent="-228600" lvl="4" marL="2286000" algn="l">
              <a:spcBef>
                <a:spcPts val="300"/>
              </a:spcBef>
              <a:spcAft>
                <a:spcPts val="0"/>
              </a:spcAft>
              <a:buSzPts val="900"/>
              <a:buFont typeface="Georgia"/>
              <a:buNone/>
              <a:defRPr sz="9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89" name="Google Shape;89;p10"/>
          <p:cNvSpPr txBox="1"/>
          <p:nvPr>
            <p:ph idx="10" type="dt"/>
          </p:nvPr>
        </p:nvSpPr>
        <p:spPr>
          <a:xfrm>
            <a:off x="6586536" y="459486"/>
            <a:ext cx="957300" cy="3429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0"/>
          <p:cNvSpPr txBox="1"/>
          <p:nvPr>
            <p:ph idx="11" type="ftr"/>
          </p:nvPr>
        </p:nvSpPr>
        <p:spPr>
          <a:xfrm>
            <a:off x="5257800" y="459486"/>
            <a:ext cx="1326000" cy="3429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0"/>
          <p:cNvSpPr txBox="1"/>
          <p:nvPr>
            <p:ph idx="12" type="sldNum"/>
          </p:nvPr>
        </p:nvSpPr>
        <p:spPr>
          <a:xfrm>
            <a:off x="8174736" y="1704"/>
            <a:ext cx="762000" cy="274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 y="275113"/>
            <a:ext cx="9144000" cy="63300"/>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7" name="Google Shape;7;p1"/>
          <p:cNvSpPr/>
          <p:nvPr/>
        </p:nvSpPr>
        <p:spPr>
          <a:xfrm>
            <a:off x="0" y="-1"/>
            <a:ext cx="9144000" cy="233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8" name="Google Shape;8;p1"/>
          <p:cNvSpPr/>
          <p:nvPr/>
        </p:nvSpPr>
        <p:spPr>
          <a:xfrm>
            <a:off x="0" y="231207"/>
            <a:ext cx="9144000" cy="687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9" name="Google Shape;9;p1"/>
          <p:cNvSpPr/>
          <p:nvPr/>
        </p:nvSpPr>
        <p:spPr>
          <a:xfrm flipH="1" rot="10800000">
            <a:off x="5410182" y="270100"/>
            <a:ext cx="3733800" cy="6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0" name="Google Shape;10;p1"/>
          <p:cNvSpPr/>
          <p:nvPr/>
        </p:nvSpPr>
        <p:spPr>
          <a:xfrm flipH="1" rot="10800000">
            <a:off x="5410200" y="330110"/>
            <a:ext cx="3733800" cy="135000"/>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1" name="Google Shape;11;p1"/>
          <p:cNvSpPr/>
          <p:nvPr/>
        </p:nvSpPr>
        <p:spPr>
          <a:xfrm>
            <a:off x="5407339" y="373128"/>
            <a:ext cx="3063300" cy="2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2" name="Google Shape;12;p1"/>
          <p:cNvSpPr/>
          <p:nvPr/>
        </p:nvSpPr>
        <p:spPr>
          <a:xfrm>
            <a:off x="7373646" y="441707"/>
            <a:ext cx="1600200" cy="273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3" name="Google Shape;13;p1"/>
          <p:cNvSpPr/>
          <p:nvPr/>
        </p:nvSpPr>
        <p:spPr>
          <a:xfrm>
            <a:off x="9084966" y="-1501"/>
            <a:ext cx="57600" cy="466200"/>
          </a:xfrm>
          <a:prstGeom prst="rect">
            <a:avLst/>
          </a:prstGeom>
          <a:solidFill>
            <a:srgbClr val="FFFFFF">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4" name="Google Shape;14;p1"/>
          <p:cNvSpPr/>
          <p:nvPr/>
        </p:nvSpPr>
        <p:spPr>
          <a:xfrm>
            <a:off x="9044481" y="-1501"/>
            <a:ext cx="27300" cy="466200"/>
          </a:xfrm>
          <a:prstGeom prst="rect">
            <a:avLst/>
          </a:prstGeom>
          <a:solidFill>
            <a:srgbClr val="FFFFFF">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5" name="Google Shape;15;p1"/>
          <p:cNvSpPr/>
          <p:nvPr/>
        </p:nvSpPr>
        <p:spPr>
          <a:xfrm>
            <a:off x="9025428" y="-1501"/>
            <a:ext cx="9000" cy="466200"/>
          </a:xfrm>
          <a:prstGeom prst="rect">
            <a:avLst/>
          </a:pr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6" name="Google Shape;16;p1"/>
          <p:cNvSpPr/>
          <p:nvPr/>
        </p:nvSpPr>
        <p:spPr>
          <a:xfrm>
            <a:off x="8975423" y="-1501"/>
            <a:ext cx="27300" cy="466200"/>
          </a:xfrm>
          <a:prstGeom prst="rect">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7" name="Google Shape;17;p1"/>
          <p:cNvSpPr/>
          <p:nvPr/>
        </p:nvSpPr>
        <p:spPr>
          <a:xfrm>
            <a:off x="8915677" y="285"/>
            <a:ext cx="54900" cy="438900"/>
          </a:xfrm>
          <a:prstGeom prst="rect">
            <a:avLst/>
          </a:prstGeom>
          <a:solidFill>
            <a:srgbClr val="FFFFF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8" name="Google Shape;18;p1"/>
          <p:cNvSpPr/>
          <p:nvPr/>
        </p:nvSpPr>
        <p:spPr>
          <a:xfrm>
            <a:off x="8873475" y="285"/>
            <a:ext cx="9000" cy="438900"/>
          </a:xfrm>
          <a:prstGeom prst="rect">
            <a:avLst/>
          </a:prstGeom>
          <a:solidFill>
            <a:srgbClr val="FFFFF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9" name="Google Shape;19;p1"/>
          <p:cNvSpPr txBox="1"/>
          <p:nvPr>
            <p:ph type="title"/>
          </p:nvPr>
        </p:nvSpPr>
        <p:spPr>
          <a:xfrm>
            <a:off x="457200" y="857250"/>
            <a:ext cx="8229600" cy="800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4000"/>
              <a:buFont typeface="Trebuchet MS"/>
              <a:buNone/>
              <a:defRPr b="0" i="0" sz="4000" u="none" cap="none" strike="noStrik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1"/>
          <p:cNvSpPr txBox="1"/>
          <p:nvPr>
            <p:ph idx="1" type="body"/>
          </p:nvPr>
        </p:nvSpPr>
        <p:spPr>
          <a:xfrm>
            <a:off x="457200" y="1687068"/>
            <a:ext cx="8229600" cy="32439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300"/>
              </a:spcBef>
              <a:spcAft>
                <a:spcPts val="0"/>
              </a:spcAft>
              <a:buClr>
                <a:schemeClr val="accent3"/>
              </a:buClr>
              <a:buSzPts val="2800"/>
              <a:buFont typeface="Georgia"/>
              <a:buChar char="•"/>
              <a:defRPr b="0" i="0" sz="2800" u="none" cap="none" strike="noStrike">
                <a:solidFill>
                  <a:schemeClr val="dk1"/>
                </a:solidFill>
                <a:latin typeface="Georgia"/>
                <a:ea typeface="Georgia"/>
                <a:cs typeface="Georgia"/>
                <a:sym typeface="Georgia"/>
              </a:defRPr>
            </a:lvl1pPr>
            <a:lvl2pPr indent="-393700" lvl="1" marL="914400" marR="0" rtl="0" algn="l">
              <a:spcBef>
                <a:spcPts val="300"/>
              </a:spcBef>
              <a:spcAft>
                <a:spcPts val="0"/>
              </a:spcAft>
              <a:buClr>
                <a:schemeClr val="accent2"/>
              </a:buClr>
              <a:buSzPts val="2600"/>
              <a:buFont typeface="Georgia"/>
              <a:buChar char="▫"/>
              <a:defRPr b="0" i="0" sz="2600" u="none" cap="none" strike="noStrike">
                <a:solidFill>
                  <a:schemeClr val="accent2"/>
                </a:solidFill>
                <a:latin typeface="Georgia"/>
                <a:ea typeface="Georgia"/>
                <a:cs typeface="Georgia"/>
                <a:sym typeface="Georgia"/>
              </a:defRPr>
            </a:lvl2pPr>
            <a:lvl3pPr indent="-381000" lvl="2" marL="1371600" marR="0" rtl="0" algn="l">
              <a:spcBef>
                <a:spcPts val="300"/>
              </a:spcBef>
              <a:spcAft>
                <a:spcPts val="0"/>
              </a:spcAft>
              <a:buClr>
                <a:schemeClr val="accent1"/>
              </a:buClr>
              <a:buSzPts val="2400"/>
              <a:buFont typeface="Noto Sans Symbols"/>
              <a:buChar char="●"/>
              <a:defRPr b="0" i="0" sz="2400" u="none" cap="none" strike="noStrike">
                <a:solidFill>
                  <a:schemeClr val="accent1"/>
                </a:solidFill>
                <a:latin typeface="Georgia"/>
                <a:ea typeface="Georgia"/>
                <a:cs typeface="Georgia"/>
                <a:sym typeface="Georgia"/>
              </a:defRPr>
            </a:lvl3pPr>
            <a:lvl4pPr indent="-368300" lvl="3" marL="1828800" marR="0" rtl="0" algn="l">
              <a:spcBef>
                <a:spcPts val="300"/>
              </a:spcBef>
              <a:spcAft>
                <a:spcPts val="0"/>
              </a:spcAft>
              <a:buClr>
                <a:schemeClr val="accent1"/>
              </a:buClr>
              <a:buSzPts val="2200"/>
              <a:buFont typeface="Noto Sans Symbols"/>
              <a:buChar char="●"/>
              <a:defRPr b="0" i="0" sz="2200" u="none" cap="none" strike="noStrike">
                <a:solidFill>
                  <a:schemeClr val="accent1"/>
                </a:solidFill>
                <a:latin typeface="Georgia"/>
                <a:ea typeface="Georgia"/>
                <a:cs typeface="Georgia"/>
                <a:sym typeface="Georgia"/>
              </a:defRPr>
            </a:lvl4pPr>
            <a:lvl5pPr indent="-355600" lvl="4" marL="2286000" marR="0" rtl="0" algn="l">
              <a:spcBef>
                <a:spcPts val="300"/>
              </a:spcBef>
              <a:spcAft>
                <a:spcPts val="0"/>
              </a:spcAft>
              <a:buClr>
                <a:schemeClr val="accent3"/>
              </a:buClr>
              <a:buSzPts val="2000"/>
              <a:buFont typeface="Georgia"/>
              <a:buChar char="▫"/>
              <a:defRPr b="0" i="0" sz="2000" u="none" cap="none" strike="noStrike">
                <a:solidFill>
                  <a:schemeClr val="accent3"/>
                </a:solidFill>
                <a:latin typeface="Georgia"/>
                <a:ea typeface="Georgia"/>
                <a:cs typeface="Georgia"/>
                <a:sym typeface="Georgia"/>
              </a:defRPr>
            </a:lvl5pPr>
            <a:lvl6pPr indent="-342900" lvl="5" marL="2743200" marR="0" rtl="0" algn="l">
              <a:spcBef>
                <a:spcPts val="300"/>
              </a:spcBef>
              <a:spcAft>
                <a:spcPts val="0"/>
              </a:spcAft>
              <a:buClr>
                <a:schemeClr val="accent3"/>
              </a:buClr>
              <a:buSzPts val="1800"/>
              <a:buFont typeface="Georgia"/>
              <a:buChar char="▫"/>
              <a:defRPr b="0" i="0" sz="1800" u="none" cap="none" strike="noStrike">
                <a:solidFill>
                  <a:schemeClr val="accent3"/>
                </a:solidFill>
                <a:latin typeface="Georgia"/>
                <a:ea typeface="Georgia"/>
                <a:cs typeface="Georgia"/>
                <a:sym typeface="Georgia"/>
              </a:defRPr>
            </a:lvl6pPr>
            <a:lvl7pPr indent="-330200" lvl="6" marL="3200400" marR="0" rtl="0" algn="l">
              <a:spcBef>
                <a:spcPts val="300"/>
              </a:spcBef>
              <a:spcAft>
                <a:spcPts val="0"/>
              </a:spcAft>
              <a:buClr>
                <a:schemeClr val="accent3"/>
              </a:buClr>
              <a:buSzPts val="1600"/>
              <a:buFont typeface="Georgia"/>
              <a:buChar char="▫"/>
              <a:defRPr b="0" i="0" sz="1600" u="none" cap="none" strike="noStrike">
                <a:solidFill>
                  <a:schemeClr val="accent3"/>
                </a:solidFill>
                <a:latin typeface="Georgia"/>
                <a:ea typeface="Georgia"/>
                <a:cs typeface="Georgia"/>
                <a:sym typeface="Georgia"/>
              </a:defRPr>
            </a:lvl7pPr>
            <a:lvl8pPr indent="-323850" lvl="7" marL="3657600" marR="0" rtl="0" algn="l">
              <a:spcBef>
                <a:spcPts val="300"/>
              </a:spcBef>
              <a:spcAft>
                <a:spcPts val="0"/>
              </a:spcAft>
              <a:buClr>
                <a:schemeClr val="accent3"/>
              </a:buClr>
              <a:buSzPts val="1500"/>
              <a:buFont typeface="Georgia"/>
              <a:buChar char="◦"/>
              <a:defRPr b="0" i="0" sz="1500" u="none" cap="none" strike="noStrike">
                <a:solidFill>
                  <a:schemeClr val="accent3"/>
                </a:solidFill>
                <a:latin typeface="Georgia"/>
                <a:ea typeface="Georgia"/>
                <a:cs typeface="Georgia"/>
                <a:sym typeface="Georgia"/>
              </a:defRPr>
            </a:lvl8pPr>
            <a:lvl9pPr indent="-317500" lvl="8" marL="4114800" marR="0" rtl="0" algn="l">
              <a:spcBef>
                <a:spcPts val="300"/>
              </a:spcBef>
              <a:spcAft>
                <a:spcPts val="0"/>
              </a:spcAft>
              <a:buClr>
                <a:schemeClr val="accent3"/>
              </a:buClr>
              <a:buSzPts val="1400"/>
              <a:buFont typeface="Georgia"/>
              <a:buChar char="◦"/>
              <a:defRPr b="0" i="0" sz="1400" u="none" cap="none" strike="noStrike">
                <a:solidFill>
                  <a:schemeClr val="accent3"/>
                </a:solidFill>
                <a:latin typeface="Georgia"/>
                <a:ea typeface="Georgia"/>
                <a:cs typeface="Georgia"/>
                <a:sym typeface="Georgia"/>
              </a:defRPr>
            </a:lvl9pPr>
          </a:lstStyle>
          <a:p/>
        </p:txBody>
      </p:sp>
      <p:sp>
        <p:nvSpPr>
          <p:cNvPr id="21" name="Google Shape;21;p1"/>
          <p:cNvSpPr txBox="1"/>
          <p:nvPr>
            <p:ph idx="10" type="dt"/>
          </p:nvPr>
        </p:nvSpPr>
        <p:spPr>
          <a:xfrm>
            <a:off x="6586536" y="459486"/>
            <a:ext cx="9573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800" u="none" cap="none" strike="noStrike">
                <a:solidFill>
                  <a:schemeClr val="accent2"/>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22" name="Google Shape;22;p1"/>
          <p:cNvSpPr txBox="1"/>
          <p:nvPr>
            <p:ph idx="11" type="ftr"/>
          </p:nvPr>
        </p:nvSpPr>
        <p:spPr>
          <a:xfrm>
            <a:off x="5257800" y="459486"/>
            <a:ext cx="13260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800" u="none" cap="none" strike="noStrike">
                <a:solidFill>
                  <a:schemeClr val="accent2"/>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23" name="Google Shape;23;p1"/>
          <p:cNvSpPr txBox="1"/>
          <p:nvPr>
            <p:ph idx="12" type="sldNum"/>
          </p:nvPr>
        </p:nvSpPr>
        <p:spPr>
          <a:xfrm>
            <a:off x="8174736" y="1704"/>
            <a:ext cx="762000" cy="2742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800" u="none" cap="none" strike="noStrike">
                <a:solidFill>
                  <a:srgbClr val="FFFFFF"/>
                </a:solidFill>
                <a:latin typeface="Georgia"/>
                <a:ea typeface="Georgia"/>
                <a:cs typeface="Georgia"/>
                <a:sym typeface="Georgia"/>
              </a:defRPr>
            </a:lvl1pPr>
            <a:lvl2pPr indent="0" lvl="1" marL="0" marR="0" rtl="0" algn="r">
              <a:spcBef>
                <a:spcPts val="0"/>
              </a:spcBef>
              <a:buNone/>
              <a:defRPr b="0" i="0" sz="1800" u="none" cap="none" strike="noStrike">
                <a:solidFill>
                  <a:srgbClr val="FFFFFF"/>
                </a:solidFill>
                <a:latin typeface="Georgia"/>
                <a:ea typeface="Georgia"/>
                <a:cs typeface="Georgia"/>
                <a:sym typeface="Georgia"/>
              </a:defRPr>
            </a:lvl2pPr>
            <a:lvl3pPr indent="0" lvl="2" marL="0" marR="0" rtl="0" algn="r">
              <a:spcBef>
                <a:spcPts val="0"/>
              </a:spcBef>
              <a:buNone/>
              <a:defRPr b="0" i="0" sz="1800" u="none" cap="none" strike="noStrike">
                <a:solidFill>
                  <a:srgbClr val="FFFFFF"/>
                </a:solidFill>
                <a:latin typeface="Georgia"/>
                <a:ea typeface="Georgia"/>
                <a:cs typeface="Georgia"/>
                <a:sym typeface="Georgia"/>
              </a:defRPr>
            </a:lvl3pPr>
            <a:lvl4pPr indent="0" lvl="3" marL="0" marR="0" rtl="0" algn="r">
              <a:spcBef>
                <a:spcPts val="0"/>
              </a:spcBef>
              <a:buNone/>
              <a:defRPr b="0" i="0" sz="1800" u="none" cap="none" strike="noStrike">
                <a:solidFill>
                  <a:srgbClr val="FFFFFF"/>
                </a:solidFill>
                <a:latin typeface="Georgia"/>
                <a:ea typeface="Georgia"/>
                <a:cs typeface="Georgia"/>
                <a:sym typeface="Georgia"/>
              </a:defRPr>
            </a:lvl4pPr>
            <a:lvl5pPr indent="0" lvl="4" marL="0" marR="0" rtl="0" algn="r">
              <a:spcBef>
                <a:spcPts val="0"/>
              </a:spcBef>
              <a:buNone/>
              <a:defRPr b="0" i="0" sz="1800" u="none" cap="none" strike="noStrike">
                <a:solidFill>
                  <a:srgbClr val="FFFFFF"/>
                </a:solidFill>
                <a:latin typeface="Georgia"/>
                <a:ea typeface="Georgia"/>
                <a:cs typeface="Georgia"/>
                <a:sym typeface="Georgia"/>
              </a:defRPr>
            </a:lvl5pPr>
            <a:lvl6pPr indent="0" lvl="5" marL="0" marR="0" rtl="0" algn="r">
              <a:spcBef>
                <a:spcPts val="0"/>
              </a:spcBef>
              <a:buNone/>
              <a:defRPr b="0" i="0" sz="1800" u="none" cap="none" strike="noStrike">
                <a:solidFill>
                  <a:srgbClr val="FFFFFF"/>
                </a:solidFill>
                <a:latin typeface="Georgia"/>
                <a:ea typeface="Georgia"/>
                <a:cs typeface="Georgia"/>
                <a:sym typeface="Georgia"/>
              </a:defRPr>
            </a:lvl6pPr>
            <a:lvl7pPr indent="0" lvl="6" marL="0" marR="0" rtl="0" algn="r">
              <a:spcBef>
                <a:spcPts val="0"/>
              </a:spcBef>
              <a:buNone/>
              <a:defRPr b="0" i="0" sz="1800" u="none" cap="none" strike="noStrike">
                <a:solidFill>
                  <a:srgbClr val="FFFFFF"/>
                </a:solidFill>
                <a:latin typeface="Georgia"/>
                <a:ea typeface="Georgia"/>
                <a:cs typeface="Georgia"/>
                <a:sym typeface="Georgia"/>
              </a:defRPr>
            </a:lvl7pPr>
            <a:lvl8pPr indent="0" lvl="7" marL="0" marR="0" rtl="0" algn="r">
              <a:spcBef>
                <a:spcPts val="0"/>
              </a:spcBef>
              <a:buNone/>
              <a:defRPr b="0" i="0" sz="1800" u="none" cap="none" strike="noStrike">
                <a:solidFill>
                  <a:srgbClr val="FFFFFF"/>
                </a:solidFill>
                <a:latin typeface="Georgia"/>
                <a:ea typeface="Georgia"/>
                <a:cs typeface="Georgia"/>
                <a:sym typeface="Georgia"/>
              </a:defRPr>
            </a:lvl8pPr>
            <a:lvl9pPr indent="0" lvl="8" marL="0" marR="0" rtl="0" algn="r">
              <a:spcBef>
                <a:spcPts val="0"/>
              </a:spcBef>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8.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6.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39.png"/><Relationship Id="rId5"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48.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5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comments" Target="../comments/comment5.xml"/><Relationship Id="rId4" Type="http://schemas.openxmlformats.org/officeDocument/2006/relationships/image" Target="../media/image49.png"/><Relationship Id="rId5"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comments" Target="../comments/comment6.xml"/><Relationship Id="rId4" Type="http://schemas.openxmlformats.org/officeDocument/2006/relationships/image" Target="../media/image43.png"/><Relationship Id="rId9" Type="http://schemas.openxmlformats.org/officeDocument/2006/relationships/image" Target="../media/image47.png"/><Relationship Id="rId5" Type="http://schemas.openxmlformats.org/officeDocument/2006/relationships/image" Target="../media/image46.png"/><Relationship Id="rId6" Type="http://schemas.openxmlformats.org/officeDocument/2006/relationships/image" Target="../media/image44.png"/><Relationship Id="rId7" Type="http://schemas.openxmlformats.org/officeDocument/2006/relationships/image" Target="../media/image51.png"/><Relationship Id="rId8" Type="http://schemas.openxmlformats.org/officeDocument/2006/relationships/image" Target="../media/image52.png"/><Relationship Id="rId10"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comments" Target="../comments/comment7.xml"/><Relationship Id="rId4" Type="http://schemas.openxmlformats.org/officeDocument/2006/relationships/image" Target="../media/image43.png"/><Relationship Id="rId9" Type="http://schemas.openxmlformats.org/officeDocument/2006/relationships/image" Target="../media/image47.png"/><Relationship Id="rId5" Type="http://schemas.openxmlformats.org/officeDocument/2006/relationships/image" Target="../media/image46.png"/><Relationship Id="rId6" Type="http://schemas.openxmlformats.org/officeDocument/2006/relationships/image" Target="../media/image44.png"/><Relationship Id="rId7" Type="http://schemas.openxmlformats.org/officeDocument/2006/relationships/image" Target="../media/image51.png"/><Relationship Id="rId8" Type="http://schemas.openxmlformats.org/officeDocument/2006/relationships/image" Target="../media/image52.png"/><Relationship Id="rId10" Type="http://schemas.openxmlformats.org/officeDocument/2006/relationships/image" Target="../media/image5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image" Target="../media/image56.png"/><Relationship Id="rId5" Type="http://schemas.openxmlformats.org/officeDocument/2006/relationships/image" Target="../media/image44.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4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46.png"/><Relationship Id="rId9" Type="http://schemas.openxmlformats.org/officeDocument/2006/relationships/image" Target="../media/image56.png"/><Relationship Id="rId5" Type="http://schemas.openxmlformats.org/officeDocument/2006/relationships/image" Target="../media/image44.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comments" Target="../comments/commen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0" Type="http://schemas.openxmlformats.org/officeDocument/2006/relationships/image" Target="../media/image20.png"/><Relationship Id="rId22" Type="http://schemas.openxmlformats.org/officeDocument/2006/relationships/image" Target="../media/image19.png"/><Relationship Id="rId21" Type="http://schemas.openxmlformats.org/officeDocument/2006/relationships/image" Target="../media/image27.jpg"/><Relationship Id="rId24" Type="http://schemas.openxmlformats.org/officeDocument/2006/relationships/image" Target="../media/image17.png"/><Relationship Id="rId23" Type="http://schemas.openxmlformats.org/officeDocument/2006/relationships/image" Target="../media/image22.jpg"/><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comments" Target="../comments/comment2.xml"/><Relationship Id="rId4" Type="http://schemas.openxmlformats.org/officeDocument/2006/relationships/image" Target="../media/image18.png"/><Relationship Id="rId9" Type="http://schemas.openxmlformats.org/officeDocument/2006/relationships/image" Target="../media/image10.jpg"/><Relationship Id="rId26" Type="http://schemas.openxmlformats.org/officeDocument/2006/relationships/image" Target="../media/image28.png"/><Relationship Id="rId25" Type="http://schemas.openxmlformats.org/officeDocument/2006/relationships/image" Target="../media/image24.png"/><Relationship Id="rId28" Type="http://schemas.openxmlformats.org/officeDocument/2006/relationships/image" Target="../media/image25.png"/><Relationship Id="rId27" Type="http://schemas.openxmlformats.org/officeDocument/2006/relationships/image" Target="../media/image23.jpg"/><Relationship Id="rId5" Type="http://schemas.openxmlformats.org/officeDocument/2006/relationships/image" Target="../media/image9.png"/><Relationship Id="rId6" Type="http://schemas.openxmlformats.org/officeDocument/2006/relationships/image" Target="../media/image12.png"/><Relationship Id="rId29" Type="http://schemas.openxmlformats.org/officeDocument/2006/relationships/image" Target="../media/image30.png"/><Relationship Id="rId7" Type="http://schemas.openxmlformats.org/officeDocument/2006/relationships/image" Target="../media/image8.jpg"/><Relationship Id="rId8" Type="http://schemas.openxmlformats.org/officeDocument/2006/relationships/image" Target="../media/image6.png"/><Relationship Id="rId31" Type="http://schemas.openxmlformats.org/officeDocument/2006/relationships/image" Target="../media/image26.png"/><Relationship Id="rId30" Type="http://schemas.openxmlformats.org/officeDocument/2006/relationships/image" Target="../media/image29.jpg"/><Relationship Id="rId11" Type="http://schemas.openxmlformats.org/officeDocument/2006/relationships/image" Target="../media/image7.jpg"/><Relationship Id="rId10" Type="http://schemas.openxmlformats.org/officeDocument/2006/relationships/image" Target="../media/image5.png"/><Relationship Id="rId13" Type="http://schemas.openxmlformats.org/officeDocument/2006/relationships/image" Target="../media/image16.jpg"/><Relationship Id="rId12" Type="http://schemas.openxmlformats.org/officeDocument/2006/relationships/image" Target="../media/image15.png"/><Relationship Id="rId15" Type="http://schemas.openxmlformats.org/officeDocument/2006/relationships/image" Target="../media/image11.jpg"/><Relationship Id="rId14" Type="http://schemas.openxmlformats.org/officeDocument/2006/relationships/image" Target="../media/image21.png"/><Relationship Id="rId17" Type="http://schemas.openxmlformats.org/officeDocument/2006/relationships/image" Target="../media/image14.jpg"/><Relationship Id="rId16" Type="http://schemas.openxmlformats.org/officeDocument/2006/relationships/image" Target="../media/image3.png"/><Relationship Id="rId19" Type="http://schemas.openxmlformats.org/officeDocument/2006/relationships/image" Target="../media/image13.jpg"/><Relationship Id="rId18" Type="http://schemas.openxmlformats.org/officeDocument/2006/relationships/image" Target="../media/image4.png"/></Relationships>
</file>

<file path=ppt/slides/_rels/slide6.xml.rels><?xml version="1.0" encoding="UTF-8" standalone="yes"?><Relationships xmlns="http://schemas.openxmlformats.org/package/2006/relationships"><Relationship Id="rId20" Type="http://schemas.openxmlformats.org/officeDocument/2006/relationships/image" Target="../media/image26.png"/><Relationship Id="rId22" Type="http://schemas.openxmlformats.org/officeDocument/2006/relationships/image" Target="../media/image14.jpg"/><Relationship Id="rId21" Type="http://schemas.openxmlformats.org/officeDocument/2006/relationships/image" Target="../media/image23.jpg"/><Relationship Id="rId24" Type="http://schemas.openxmlformats.org/officeDocument/2006/relationships/image" Target="../media/image13.jpg"/><Relationship Id="rId23"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comments" Target="../comments/comment3.xml"/><Relationship Id="rId4" Type="http://schemas.openxmlformats.org/officeDocument/2006/relationships/image" Target="../media/image8.jpg"/><Relationship Id="rId9" Type="http://schemas.openxmlformats.org/officeDocument/2006/relationships/image" Target="../media/image31.png"/><Relationship Id="rId26" Type="http://schemas.openxmlformats.org/officeDocument/2006/relationships/image" Target="../media/image27.jpg"/><Relationship Id="rId25" Type="http://schemas.openxmlformats.org/officeDocument/2006/relationships/image" Target="../media/image20.png"/><Relationship Id="rId28" Type="http://schemas.openxmlformats.org/officeDocument/2006/relationships/image" Target="../media/image22.jpg"/><Relationship Id="rId27" Type="http://schemas.openxmlformats.org/officeDocument/2006/relationships/image" Target="../media/image19.png"/><Relationship Id="rId5" Type="http://schemas.openxmlformats.org/officeDocument/2006/relationships/image" Target="../media/image6.png"/><Relationship Id="rId6" Type="http://schemas.openxmlformats.org/officeDocument/2006/relationships/image" Target="../media/image10.jpg"/><Relationship Id="rId29" Type="http://schemas.openxmlformats.org/officeDocument/2006/relationships/image" Target="../media/image17.png"/><Relationship Id="rId7" Type="http://schemas.openxmlformats.org/officeDocument/2006/relationships/image" Target="../media/image5.png"/><Relationship Id="rId8" Type="http://schemas.openxmlformats.org/officeDocument/2006/relationships/image" Target="../media/image45.jpg"/><Relationship Id="rId31" Type="http://schemas.openxmlformats.org/officeDocument/2006/relationships/image" Target="../media/image32.png"/><Relationship Id="rId30" Type="http://schemas.openxmlformats.org/officeDocument/2006/relationships/image" Target="../media/image25.png"/><Relationship Id="rId11" Type="http://schemas.openxmlformats.org/officeDocument/2006/relationships/image" Target="../media/image15.png"/><Relationship Id="rId10" Type="http://schemas.openxmlformats.org/officeDocument/2006/relationships/image" Target="../media/image7.jpg"/><Relationship Id="rId13" Type="http://schemas.openxmlformats.org/officeDocument/2006/relationships/image" Target="../media/image28.png"/><Relationship Id="rId12" Type="http://schemas.openxmlformats.org/officeDocument/2006/relationships/image" Target="../media/image24.png"/><Relationship Id="rId15" Type="http://schemas.openxmlformats.org/officeDocument/2006/relationships/image" Target="../media/image21.png"/><Relationship Id="rId14" Type="http://schemas.openxmlformats.org/officeDocument/2006/relationships/image" Target="../media/image16.jpg"/><Relationship Id="rId17" Type="http://schemas.openxmlformats.org/officeDocument/2006/relationships/image" Target="../media/image3.png"/><Relationship Id="rId16" Type="http://schemas.openxmlformats.org/officeDocument/2006/relationships/image" Target="../media/image11.jpg"/><Relationship Id="rId19" Type="http://schemas.openxmlformats.org/officeDocument/2006/relationships/image" Target="../media/image29.jpg"/><Relationship Id="rId18" Type="http://schemas.openxmlformats.org/officeDocument/2006/relationships/image" Target="../media/image34.jpg"/></Relationships>
</file>

<file path=ppt/slides/_rels/slide7.xml.rels><?xml version="1.0" encoding="UTF-8" standalone="yes"?><Relationships xmlns="http://schemas.openxmlformats.org/package/2006/relationships"><Relationship Id="rId20" Type="http://schemas.openxmlformats.org/officeDocument/2006/relationships/image" Target="../media/image8.jpg"/><Relationship Id="rId22" Type="http://schemas.openxmlformats.org/officeDocument/2006/relationships/image" Target="../media/image10.jpg"/><Relationship Id="rId21" Type="http://schemas.openxmlformats.org/officeDocument/2006/relationships/image" Target="../media/image6.png"/><Relationship Id="rId24" Type="http://schemas.openxmlformats.org/officeDocument/2006/relationships/image" Target="../media/image45.jpg"/><Relationship Id="rId23"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comments" Target="../comments/comment4.xml"/><Relationship Id="rId4" Type="http://schemas.openxmlformats.org/officeDocument/2006/relationships/image" Target="../media/image16.jpg"/><Relationship Id="rId9" Type="http://schemas.openxmlformats.org/officeDocument/2006/relationships/image" Target="../media/image29.jpg"/><Relationship Id="rId26" Type="http://schemas.openxmlformats.org/officeDocument/2006/relationships/image" Target="../media/image7.jpg"/><Relationship Id="rId25" Type="http://schemas.openxmlformats.org/officeDocument/2006/relationships/image" Target="../media/image31.png"/><Relationship Id="rId28" Type="http://schemas.openxmlformats.org/officeDocument/2006/relationships/image" Target="../media/image24.png"/><Relationship Id="rId27"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11.jpg"/><Relationship Id="rId29" Type="http://schemas.openxmlformats.org/officeDocument/2006/relationships/image" Target="../media/image54.jpg"/><Relationship Id="rId7" Type="http://schemas.openxmlformats.org/officeDocument/2006/relationships/image" Target="../media/image3.png"/><Relationship Id="rId8" Type="http://schemas.openxmlformats.org/officeDocument/2006/relationships/image" Target="../media/image34.jpg"/><Relationship Id="rId31" Type="http://schemas.openxmlformats.org/officeDocument/2006/relationships/image" Target="../media/image59.png"/><Relationship Id="rId30" Type="http://schemas.openxmlformats.org/officeDocument/2006/relationships/image" Target="../media/image35.png"/><Relationship Id="rId11" Type="http://schemas.openxmlformats.org/officeDocument/2006/relationships/image" Target="../media/image23.jpg"/><Relationship Id="rId33" Type="http://schemas.openxmlformats.org/officeDocument/2006/relationships/image" Target="../media/image33.png"/><Relationship Id="rId10" Type="http://schemas.openxmlformats.org/officeDocument/2006/relationships/image" Target="../media/image26.png"/><Relationship Id="rId32" Type="http://schemas.openxmlformats.org/officeDocument/2006/relationships/image" Target="../media/image37.png"/><Relationship Id="rId13" Type="http://schemas.openxmlformats.org/officeDocument/2006/relationships/image" Target="../media/image4.png"/><Relationship Id="rId35" Type="http://schemas.openxmlformats.org/officeDocument/2006/relationships/image" Target="../media/image25.png"/><Relationship Id="rId12" Type="http://schemas.openxmlformats.org/officeDocument/2006/relationships/image" Target="../media/image14.jpg"/><Relationship Id="rId34" Type="http://schemas.openxmlformats.org/officeDocument/2006/relationships/image" Target="../media/image28.png"/><Relationship Id="rId15" Type="http://schemas.openxmlformats.org/officeDocument/2006/relationships/image" Target="../media/image20.png"/><Relationship Id="rId14" Type="http://schemas.openxmlformats.org/officeDocument/2006/relationships/image" Target="../media/image13.jpg"/><Relationship Id="rId36" Type="http://schemas.openxmlformats.org/officeDocument/2006/relationships/image" Target="../media/image32.png"/><Relationship Id="rId17" Type="http://schemas.openxmlformats.org/officeDocument/2006/relationships/image" Target="../media/image19.png"/><Relationship Id="rId16" Type="http://schemas.openxmlformats.org/officeDocument/2006/relationships/image" Target="../media/image27.jpg"/><Relationship Id="rId19" Type="http://schemas.openxmlformats.org/officeDocument/2006/relationships/image" Target="../media/image17.png"/><Relationship Id="rId18"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8.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1" name="Shape 111"/>
        <p:cNvGrpSpPr/>
        <p:nvPr/>
      </p:nvGrpSpPr>
      <p:grpSpPr>
        <a:xfrm>
          <a:off x="0" y="0"/>
          <a:ext cx="0" cy="0"/>
          <a:chOff x="0" y="0"/>
          <a:chExt cx="0" cy="0"/>
        </a:xfrm>
      </p:grpSpPr>
      <p:sp>
        <p:nvSpPr>
          <p:cNvPr id="112" name="Google Shape;112;p14"/>
          <p:cNvSpPr txBox="1"/>
          <p:nvPr>
            <p:ph type="ctrTitle"/>
          </p:nvPr>
        </p:nvSpPr>
        <p:spPr>
          <a:xfrm>
            <a:off x="548875" y="938375"/>
            <a:ext cx="8049300" cy="6255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GB" sz="3000">
                <a:solidFill>
                  <a:srgbClr val="FFFFFF"/>
                </a:solidFill>
                <a:latin typeface="Arial"/>
                <a:ea typeface="Arial"/>
                <a:cs typeface="Arial"/>
                <a:sym typeface="Arial"/>
              </a:rPr>
              <a:t>Learning to Segment Skin Lesions </a:t>
            </a:r>
            <a:endParaRPr sz="3000">
              <a:solidFill>
                <a:srgbClr val="FFFFFF"/>
              </a:solidFill>
              <a:latin typeface="Arial"/>
              <a:ea typeface="Arial"/>
              <a:cs typeface="Arial"/>
              <a:sym typeface="Arial"/>
            </a:endParaRPr>
          </a:p>
          <a:p>
            <a:pPr indent="0" lvl="0" marL="0" rtl="0" algn="ctr">
              <a:spcBef>
                <a:spcPts val="0"/>
              </a:spcBef>
              <a:spcAft>
                <a:spcPts val="0"/>
              </a:spcAft>
              <a:buNone/>
            </a:pPr>
            <a:r>
              <a:rPr lang="en-GB" sz="3000">
                <a:solidFill>
                  <a:srgbClr val="FFFFFF"/>
                </a:solidFill>
                <a:latin typeface="Arial"/>
                <a:ea typeface="Arial"/>
                <a:cs typeface="Arial"/>
                <a:sym typeface="Arial"/>
              </a:rPr>
              <a:t>from Noisy Annotations</a:t>
            </a:r>
            <a:endParaRPr sz="3000">
              <a:solidFill>
                <a:srgbClr val="FFFFFF"/>
              </a:solidFill>
              <a:latin typeface="Arial"/>
              <a:ea typeface="Arial"/>
              <a:cs typeface="Arial"/>
              <a:sym typeface="Arial"/>
            </a:endParaRPr>
          </a:p>
        </p:txBody>
      </p:sp>
      <p:sp>
        <p:nvSpPr>
          <p:cNvPr id="113" name="Google Shape;113;p14"/>
          <p:cNvSpPr txBox="1"/>
          <p:nvPr>
            <p:ph idx="1" type="subTitle"/>
          </p:nvPr>
        </p:nvSpPr>
        <p:spPr>
          <a:xfrm>
            <a:off x="311700" y="1813800"/>
            <a:ext cx="8520600" cy="1386900"/>
          </a:xfrm>
          <a:prstGeom prst="rect">
            <a:avLst/>
          </a:prstGeom>
        </p:spPr>
        <p:txBody>
          <a:bodyPr anchorCtr="0" anchor="t" bIns="45700" lIns="91425" spcFirstLastPara="1" rIns="91425" wrap="square" tIns="45700">
            <a:noAutofit/>
          </a:bodyPr>
          <a:lstStyle/>
          <a:p>
            <a:pPr indent="0" lvl="0" marL="0" rtl="0" algn="ctr">
              <a:spcBef>
                <a:spcPts val="300"/>
              </a:spcBef>
              <a:spcAft>
                <a:spcPts val="0"/>
              </a:spcAft>
              <a:buNone/>
            </a:pPr>
            <a:r>
              <a:rPr lang="en-GB" sz="1800">
                <a:solidFill>
                  <a:srgbClr val="FFFFFF"/>
                </a:solidFill>
                <a:latin typeface="Arial"/>
                <a:ea typeface="Arial"/>
                <a:cs typeface="Arial"/>
                <a:sym typeface="Arial"/>
              </a:rPr>
              <a:t>Zahra Mirikharaji, </a:t>
            </a:r>
            <a:r>
              <a:rPr lang="en-GB" sz="1800">
                <a:solidFill>
                  <a:srgbClr val="FFFFFF"/>
                </a:solidFill>
                <a:latin typeface="Arial"/>
                <a:ea typeface="Arial"/>
                <a:cs typeface="Arial"/>
                <a:sym typeface="Arial"/>
              </a:rPr>
              <a:t>Yiqi Yan</a:t>
            </a:r>
            <a:r>
              <a:rPr lang="en-GB" sz="1800">
                <a:solidFill>
                  <a:srgbClr val="FFFFFF"/>
                </a:solidFill>
                <a:latin typeface="Arial"/>
                <a:ea typeface="Arial"/>
                <a:cs typeface="Arial"/>
                <a:sym typeface="Arial"/>
              </a:rPr>
              <a:t>, Ghassan Hamarneh</a:t>
            </a:r>
            <a:endParaRPr sz="1800">
              <a:solidFill>
                <a:srgbClr val="FFFFFF"/>
              </a:solidFill>
              <a:latin typeface="Arial"/>
              <a:ea typeface="Arial"/>
              <a:cs typeface="Arial"/>
              <a:sym typeface="Arial"/>
            </a:endParaRPr>
          </a:p>
          <a:p>
            <a:pPr indent="0" lvl="0" marL="0" rtl="0" algn="ctr">
              <a:spcBef>
                <a:spcPts val="300"/>
              </a:spcBef>
              <a:spcAft>
                <a:spcPts val="0"/>
              </a:spcAft>
              <a:buNone/>
            </a:pPr>
            <a:r>
              <a:rPr lang="en-GB" sz="1800">
                <a:solidFill>
                  <a:srgbClr val="FFFFFF"/>
                </a:solidFill>
                <a:latin typeface="Arial"/>
                <a:ea typeface="Arial"/>
                <a:cs typeface="Arial"/>
                <a:sym typeface="Arial"/>
              </a:rPr>
              <a:t>Presented by Saeed Izadi</a:t>
            </a:r>
            <a:endParaRPr sz="1800">
              <a:solidFill>
                <a:srgbClr val="FFFFFF"/>
              </a:solidFill>
              <a:latin typeface="Arial"/>
              <a:ea typeface="Arial"/>
              <a:cs typeface="Arial"/>
              <a:sym typeface="Arial"/>
            </a:endParaRPr>
          </a:p>
          <a:p>
            <a:pPr indent="0" lvl="0" marL="0" rtl="0" algn="l">
              <a:spcBef>
                <a:spcPts val="300"/>
              </a:spcBef>
              <a:spcAft>
                <a:spcPts val="0"/>
              </a:spcAft>
              <a:buNone/>
            </a:pPr>
            <a:r>
              <a:t/>
            </a:r>
            <a:endParaRPr sz="1200">
              <a:solidFill>
                <a:srgbClr val="000000"/>
              </a:solidFill>
            </a:endParaRPr>
          </a:p>
        </p:txBody>
      </p:sp>
      <p:pic>
        <p:nvPicPr>
          <p:cNvPr id="114" name="Google Shape;114;p14"/>
          <p:cNvPicPr preferRelativeResize="0"/>
          <p:nvPr/>
        </p:nvPicPr>
        <p:blipFill rotWithShape="1">
          <a:blip r:embed="rId3">
            <a:alphaModFix/>
          </a:blip>
          <a:srcRect b="0" l="0" r="0" t="0"/>
          <a:stretch/>
        </p:blipFill>
        <p:spPr>
          <a:xfrm>
            <a:off x="123919" y="3976619"/>
            <a:ext cx="1455173" cy="1084247"/>
          </a:xfrm>
          <a:prstGeom prst="rect">
            <a:avLst/>
          </a:prstGeom>
          <a:noFill/>
          <a:ln>
            <a:noFill/>
          </a:ln>
        </p:spPr>
      </p:pic>
      <p:pic>
        <p:nvPicPr>
          <p:cNvPr id="115" name="Google Shape;115;p14"/>
          <p:cNvPicPr preferRelativeResize="0"/>
          <p:nvPr/>
        </p:nvPicPr>
        <p:blipFill rotWithShape="1">
          <a:blip r:embed="rId4">
            <a:alphaModFix/>
          </a:blip>
          <a:srcRect b="0" l="0" r="0" t="0"/>
          <a:stretch/>
        </p:blipFill>
        <p:spPr>
          <a:xfrm>
            <a:off x="6596734" y="3982888"/>
            <a:ext cx="2485164" cy="1071716"/>
          </a:xfrm>
          <a:prstGeom prst="rect">
            <a:avLst/>
          </a:prstGeom>
          <a:noFill/>
          <a:ln>
            <a:noFill/>
          </a:ln>
        </p:spPr>
      </p:pic>
      <p:sp>
        <p:nvSpPr>
          <p:cNvPr id="116" name="Google Shape;116;p14"/>
          <p:cNvSpPr txBox="1"/>
          <p:nvPr>
            <p:ph idx="1" type="subTitle"/>
          </p:nvPr>
        </p:nvSpPr>
        <p:spPr>
          <a:xfrm>
            <a:off x="311700" y="2836800"/>
            <a:ext cx="8520600" cy="1386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sz="1800">
              <a:solidFill>
                <a:srgbClr val="000000"/>
              </a:solidFill>
            </a:endParaRPr>
          </a:p>
          <a:p>
            <a:pPr indent="0" lvl="0" marL="0" rtl="0" algn="ctr">
              <a:spcBef>
                <a:spcPts val="300"/>
              </a:spcBef>
              <a:spcAft>
                <a:spcPts val="0"/>
              </a:spcAft>
              <a:buNone/>
            </a:pPr>
            <a:r>
              <a:rPr lang="en-GB" sz="1800">
                <a:solidFill>
                  <a:srgbClr val="000000"/>
                </a:solidFill>
                <a:latin typeface="Trebuchet MS"/>
                <a:ea typeface="Trebuchet MS"/>
                <a:cs typeface="Trebuchet MS"/>
                <a:sym typeface="Trebuchet MS"/>
              </a:rPr>
              <a:t> </a:t>
            </a:r>
            <a:r>
              <a:rPr lang="en-GB" sz="1800">
                <a:solidFill>
                  <a:srgbClr val="000000"/>
                </a:solidFill>
                <a:latin typeface="Arial"/>
                <a:ea typeface="Arial"/>
                <a:cs typeface="Arial"/>
                <a:sym typeface="Arial"/>
              </a:rPr>
              <a:t>Medical Image Learning with Less Labels </a:t>
            </a:r>
            <a:endParaRPr sz="1800">
              <a:solidFill>
                <a:srgbClr val="000000"/>
              </a:solidFill>
              <a:latin typeface="Arial"/>
              <a:ea typeface="Arial"/>
              <a:cs typeface="Arial"/>
              <a:sym typeface="Arial"/>
            </a:endParaRPr>
          </a:p>
          <a:p>
            <a:pPr indent="0" lvl="0" marL="0" rtl="0" algn="ctr">
              <a:spcBef>
                <a:spcPts val="300"/>
              </a:spcBef>
              <a:spcAft>
                <a:spcPts val="0"/>
              </a:spcAft>
              <a:buNone/>
            </a:pPr>
            <a:r>
              <a:rPr lang="en-GB" sz="1800">
                <a:solidFill>
                  <a:srgbClr val="000000"/>
                </a:solidFill>
                <a:latin typeface="Arial"/>
                <a:ea typeface="Arial"/>
                <a:cs typeface="Arial"/>
                <a:sym typeface="Arial"/>
              </a:rPr>
              <a:t>and Imperfect Data Workshop</a:t>
            </a:r>
            <a:endParaRPr sz="1800">
              <a:solidFill>
                <a:srgbClr val="000000"/>
              </a:solidFill>
              <a:latin typeface="Arial"/>
              <a:ea typeface="Arial"/>
              <a:cs typeface="Arial"/>
              <a:sym typeface="Arial"/>
            </a:endParaRPr>
          </a:p>
          <a:p>
            <a:pPr indent="0" lvl="0" marL="0" rtl="0" algn="ctr">
              <a:spcBef>
                <a:spcPts val="300"/>
              </a:spcBef>
              <a:spcAft>
                <a:spcPts val="0"/>
              </a:spcAft>
              <a:buNone/>
            </a:pPr>
            <a:r>
              <a:rPr lang="en-GB" sz="1800">
                <a:solidFill>
                  <a:srgbClr val="000000"/>
                </a:solidFill>
                <a:latin typeface="Arial"/>
                <a:ea typeface="Arial"/>
                <a:cs typeface="Arial"/>
                <a:sym typeface="Arial"/>
              </a:rPr>
              <a:t>MICCAI 2019</a:t>
            </a:r>
            <a:br>
              <a:rPr lang="en-GB" sz="1800">
                <a:solidFill>
                  <a:srgbClr val="000000"/>
                </a:solidFill>
                <a:latin typeface="Arial"/>
                <a:ea typeface="Arial"/>
                <a:cs typeface="Arial"/>
                <a:sym typeface="Arial"/>
              </a:rPr>
            </a:br>
            <a:r>
              <a:rPr lang="en-GB" sz="1200">
                <a:solidFill>
                  <a:srgbClr val="000000"/>
                </a:solidFill>
                <a:latin typeface="Arial"/>
                <a:ea typeface="Arial"/>
                <a:cs typeface="Arial"/>
                <a:sym typeface="Arial"/>
              </a:rPr>
              <a:t>October</a:t>
            </a:r>
            <a:r>
              <a:rPr lang="en-GB" sz="1200">
                <a:solidFill>
                  <a:srgbClr val="000000"/>
                </a:solidFill>
                <a:latin typeface="Arial"/>
                <a:ea typeface="Arial"/>
                <a:cs typeface="Arial"/>
                <a:sym typeface="Arial"/>
              </a:rPr>
              <a:t> 17, 2019</a:t>
            </a:r>
            <a:endParaRPr sz="120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63" name="Shape 363"/>
        <p:cNvGrpSpPr/>
        <p:nvPr/>
      </p:nvGrpSpPr>
      <p:grpSpPr>
        <a:xfrm>
          <a:off x="0" y="0"/>
          <a:ext cx="0" cy="0"/>
          <a:chOff x="0" y="0"/>
          <a:chExt cx="0" cy="0"/>
        </a:xfrm>
      </p:grpSpPr>
      <p:sp>
        <p:nvSpPr>
          <p:cNvPr id="364" name="Google Shape;364;p23"/>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Approach</a:t>
            </a:r>
            <a:endParaRPr sz="2800">
              <a:solidFill>
                <a:srgbClr val="000000"/>
              </a:solidFill>
              <a:latin typeface="Arial"/>
              <a:ea typeface="Arial"/>
              <a:cs typeface="Arial"/>
              <a:sym typeface="Arial"/>
            </a:endParaRPr>
          </a:p>
        </p:txBody>
      </p:sp>
      <p:sp>
        <p:nvSpPr>
          <p:cNvPr id="365" name="Google Shape;365;p23"/>
          <p:cNvSpPr txBox="1"/>
          <p:nvPr/>
        </p:nvSpPr>
        <p:spPr>
          <a:xfrm>
            <a:off x="522750" y="3133121"/>
            <a:ext cx="6157800" cy="10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800">
                <a:solidFill>
                  <a:srgbClr val="FF0000"/>
                </a:solidFill>
                <a:latin typeface="Times New Roman"/>
                <a:ea typeface="Times New Roman"/>
                <a:cs typeface="Times New Roman"/>
                <a:sym typeface="Times New Roman"/>
              </a:rPr>
              <a:t>w</a:t>
            </a:r>
            <a:r>
              <a:rPr baseline="-25000" i="1" lang="en-GB" sz="1800">
                <a:solidFill>
                  <a:srgbClr val="FF0000"/>
                </a:solidFill>
                <a:latin typeface="Times New Roman"/>
                <a:ea typeface="Times New Roman"/>
                <a:cs typeface="Times New Roman"/>
                <a:sym typeface="Times New Roman"/>
              </a:rPr>
              <a:t>ip</a:t>
            </a:r>
            <a:r>
              <a:rPr lang="en-GB" sz="1800"/>
              <a:t> </a:t>
            </a:r>
            <a:r>
              <a:rPr lang="en-GB" sz="1800"/>
              <a:t>is the weight associated with pixel p of image i</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i="1" lang="en-GB" sz="1800">
                <a:latin typeface="Times New Roman"/>
                <a:ea typeface="Times New Roman"/>
                <a:cs typeface="Times New Roman"/>
                <a:sym typeface="Times New Roman"/>
              </a:rPr>
              <a:t>W(i)=</a:t>
            </a:r>
            <a:r>
              <a:rPr lang="en-GB">
                <a:latin typeface="Georgia"/>
                <a:ea typeface="Georgia"/>
                <a:cs typeface="Georgia"/>
                <a:sym typeface="Georgia"/>
              </a:rPr>
              <a:t>{</a:t>
            </a:r>
            <a:r>
              <a:rPr i="1" lang="en-GB" sz="1800">
                <a:solidFill>
                  <a:schemeClr val="dk1"/>
                </a:solidFill>
                <a:latin typeface="Times New Roman"/>
                <a:ea typeface="Times New Roman"/>
                <a:cs typeface="Times New Roman"/>
                <a:sym typeface="Times New Roman"/>
              </a:rPr>
              <a:t>w</a:t>
            </a:r>
            <a:r>
              <a:rPr baseline="-25000" i="1" lang="en-GB" sz="1800">
                <a:solidFill>
                  <a:schemeClr val="dk1"/>
                </a:solidFill>
                <a:latin typeface="Times New Roman"/>
                <a:ea typeface="Times New Roman"/>
                <a:cs typeface="Times New Roman"/>
                <a:sym typeface="Times New Roman"/>
              </a:rPr>
              <a:t>i1</a:t>
            </a:r>
            <a:r>
              <a:rPr i="1" lang="en-GB" sz="1800">
                <a:solidFill>
                  <a:schemeClr val="dk1"/>
                </a:solidFill>
                <a:latin typeface="Times New Roman"/>
                <a:ea typeface="Times New Roman"/>
                <a:cs typeface="Times New Roman"/>
                <a:sym typeface="Times New Roman"/>
              </a:rPr>
              <a:t>,...,w</a:t>
            </a:r>
            <a:r>
              <a:rPr baseline="-25000" i="1" lang="en-GB" sz="1800">
                <a:solidFill>
                  <a:schemeClr val="dk1"/>
                </a:solidFill>
                <a:latin typeface="Times New Roman"/>
                <a:ea typeface="Times New Roman"/>
                <a:cs typeface="Times New Roman"/>
                <a:sym typeface="Times New Roman"/>
              </a:rPr>
              <a:t>ip</a:t>
            </a:r>
            <a:r>
              <a:rPr i="1" lang="en-GB" sz="1800">
                <a:latin typeface="Times New Roman"/>
                <a:ea typeface="Times New Roman"/>
                <a:cs typeface="Times New Roman"/>
                <a:sym typeface="Times New Roman"/>
              </a:rPr>
              <a:t>,...,</a:t>
            </a:r>
            <a:r>
              <a:rPr i="1" lang="en-GB" sz="1800">
                <a:solidFill>
                  <a:schemeClr val="dk1"/>
                </a:solidFill>
                <a:latin typeface="Times New Roman"/>
                <a:ea typeface="Times New Roman"/>
                <a:cs typeface="Times New Roman"/>
                <a:sym typeface="Times New Roman"/>
              </a:rPr>
              <a:t>w</a:t>
            </a:r>
            <a:r>
              <a:rPr baseline="-25000" i="1" lang="en-GB" sz="1800">
                <a:solidFill>
                  <a:schemeClr val="dk1"/>
                </a:solidFill>
                <a:latin typeface="Times New Roman"/>
                <a:ea typeface="Times New Roman"/>
                <a:cs typeface="Times New Roman"/>
                <a:sym typeface="Times New Roman"/>
              </a:rPr>
              <a:t>iP</a:t>
            </a:r>
            <a:r>
              <a:rPr lang="en-GB">
                <a:solidFill>
                  <a:schemeClr val="dk1"/>
                </a:solidFill>
                <a:latin typeface="Georgia"/>
                <a:ea typeface="Georgia"/>
                <a:cs typeface="Georgia"/>
                <a:sym typeface="Georgia"/>
              </a:rPr>
              <a:t>}    and </a:t>
            </a:r>
            <a:r>
              <a:rPr i="1" lang="en-GB" sz="1800">
                <a:solidFill>
                  <a:schemeClr val="dk1"/>
                </a:solidFill>
                <a:latin typeface="Times New Roman"/>
                <a:ea typeface="Times New Roman"/>
                <a:cs typeface="Times New Roman"/>
                <a:sym typeface="Times New Roman"/>
              </a:rPr>
              <a:t>W</a:t>
            </a:r>
            <a:r>
              <a:rPr lang="en-GB" sz="1800">
                <a:solidFill>
                  <a:schemeClr val="dk1"/>
                </a:solidFill>
                <a:latin typeface="Georgia"/>
                <a:ea typeface="Georgia"/>
                <a:cs typeface="Georgia"/>
                <a:sym typeface="Georgia"/>
              </a:rPr>
              <a:t>=</a:t>
            </a:r>
            <a:r>
              <a:rPr lang="en-GB">
                <a:solidFill>
                  <a:schemeClr val="dk1"/>
                </a:solidFill>
                <a:latin typeface="Georgia"/>
                <a:ea typeface="Georgia"/>
                <a:cs typeface="Georgia"/>
                <a:sym typeface="Georgia"/>
              </a:rPr>
              <a:t>{</a:t>
            </a:r>
            <a:r>
              <a:rPr i="1" lang="en-GB" sz="1800">
                <a:solidFill>
                  <a:schemeClr val="dk1"/>
                </a:solidFill>
                <a:latin typeface="Times New Roman"/>
                <a:ea typeface="Times New Roman"/>
                <a:cs typeface="Times New Roman"/>
                <a:sym typeface="Times New Roman"/>
              </a:rPr>
              <a:t>W(1),...,W(M)</a:t>
            </a:r>
            <a:r>
              <a:rPr lang="en-GB">
                <a:solidFill>
                  <a:schemeClr val="dk1"/>
                </a:solidFill>
                <a:latin typeface="Georgia"/>
                <a:ea typeface="Georgia"/>
                <a:cs typeface="Georgia"/>
                <a:sym typeface="Georgia"/>
              </a:rPr>
              <a:t>}</a:t>
            </a:r>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
        <p:nvSpPr>
          <p:cNvPr id="366" name="Google Shape;366;p23"/>
          <p:cNvSpPr txBox="1"/>
          <p:nvPr/>
        </p:nvSpPr>
        <p:spPr>
          <a:xfrm>
            <a:off x="425550" y="1419351"/>
            <a:ext cx="10965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t>CE loss</a:t>
            </a:r>
            <a:endParaRPr sz="1600"/>
          </a:p>
        </p:txBody>
      </p:sp>
      <p:sp>
        <p:nvSpPr>
          <p:cNvPr id="367" name="Google Shape;367;p23"/>
          <p:cNvSpPr txBox="1"/>
          <p:nvPr/>
        </p:nvSpPr>
        <p:spPr>
          <a:xfrm>
            <a:off x="145400" y="2286575"/>
            <a:ext cx="1504200" cy="63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t>Reweighted  </a:t>
            </a:r>
            <a:endParaRPr sz="1600"/>
          </a:p>
          <a:p>
            <a:pPr indent="0" lvl="0" marL="0" rtl="0" algn="ctr">
              <a:spcBef>
                <a:spcPts val="0"/>
              </a:spcBef>
              <a:spcAft>
                <a:spcPts val="0"/>
              </a:spcAft>
              <a:buNone/>
            </a:pPr>
            <a:r>
              <a:rPr lang="en-GB" sz="1600"/>
              <a:t>loss</a:t>
            </a:r>
            <a:endParaRPr sz="1600"/>
          </a:p>
        </p:txBody>
      </p:sp>
      <p:sp>
        <p:nvSpPr>
          <p:cNvPr id="368" name="Google Shape;368;p23"/>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pic>
        <p:nvPicPr>
          <p:cNvPr id="369" name="Google Shape;369;p23"/>
          <p:cNvPicPr preferRelativeResize="0"/>
          <p:nvPr/>
        </p:nvPicPr>
        <p:blipFill>
          <a:blip r:embed="rId3">
            <a:alphaModFix/>
          </a:blip>
          <a:stretch>
            <a:fillRect/>
          </a:stretch>
        </p:blipFill>
        <p:spPr>
          <a:xfrm>
            <a:off x="3546950" y="1419350"/>
            <a:ext cx="2600325" cy="581025"/>
          </a:xfrm>
          <a:prstGeom prst="rect">
            <a:avLst/>
          </a:prstGeom>
          <a:noFill/>
          <a:ln>
            <a:noFill/>
          </a:ln>
        </p:spPr>
      </p:pic>
      <p:pic>
        <p:nvPicPr>
          <p:cNvPr id="370" name="Google Shape;370;p23"/>
          <p:cNvPicPr preferRelativeResize="0"/>
          <p:nvPr/>
        </p:nvPicPr>
        <p:blipFill>
          <a:blip r:embed="rId4">
            <a:alphaModFix/>
          </a:blip>
          <a:stretch>
            <a:fillRect/>
          </a:stretch>
        </p:blipFill>
        <p:spPr>
          <a:xfrm>
            <a:off x="3579000" y="2262750"/>
            <a:ext cx="2657475" cy="581025"/>
          </a:xfrm>
          <a:prstGeom prst="rect">
            <a:avLst/>
          </a:prstGeom>
          <a:noFill/>
          <a:ln>
            <a:noFill/>
          </a:ln>
        </p:spPr>
      </p:pic>
      <p:sp>
        <p:nvSpPr>
          <p:cNvPr id="371" name="Google Shape;371;p23"/>
          <p:cNvSpPr/>
          <p:nvPr/>
        </p:nvSpPr>
        <p:spPr>
          <a:xfrm>
            <a:off x="5289150" y="2286575"/>
            <a:ext cx="326100" cy="317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75" name="Shape 375"/>
        <p:cNvGrpSpPr/>
        <p:nvPr/>
      </p:nvGrpSpPr>
      <p:grpSpPr>
        <a:xfrm>
          <a:off x="0" y="0"/>
          <a:ext cx="0" cy="0"/>
          <a:chOff x="0" y="0"/>
          <a:chExt cx="0" cy="0"/>
        </a:xfrm>
      </p:grpSpPr>
      <p:sp>
        <p:nvSpPr>
          <p:cNvPr id="376" name="Google Shape;376;p24"/>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How to learn W?</a:t>
            </a:r>
            <a:endParaRPr sz="2800">
              <a:solidFill>
                <a:srgbClr val="000000"/>
              </a:solidFill>
              <a:latin typeface="Arial"/>
              <a:ea typeface="Arial"/>
              <a:cs typeface="Arial"/>
              <a:sym typeface="Arial"/>
            </a:endParaRPr>
          </a:p>
        </p:txBody>
      </p:sp>
      <p:sp>
        <p:nvSpPr>
          <p:cNvPr id="377" name="Google Shape;377;p24"/>
          <p:cNvSpPr txBox="1"/>
          <p:nvPr>
            <p:ph idx="1" type="body"/>
          </p:nvPr>
        </p:nvSpPr>
        <p:spPr>
          <a:xfrm>
            <a:off x="490550" y="1152475"/>
            <a:ext cx="8086800" cy="3416400"/>
          </a:xfrm>
          <a:prstGeom prst="rect">
            <a:avLst/>
          </a:prstGeom>
          <a:ln>
            <a:noFill/>
          </a:ln>
        </p:spPr>
        <p:txBody>
          <a:bodyPr anchorCtr="0" anchor="t" bIns="45700" lIns="91425" spcFirstLastPara="1" rIns="91425" wrap="square" tIns="45700">
            <a:noAutofit/>
          </a:bodyPr>
          <a:lstStyle/>
          <a:p>
            <a:pPr indent="-342900" lvl="0" marL="457200" rtl="0" algn="l">
              <a:lnSpc>
                <a:spcPct val="150000"/>
              </a:lnSpc>
              <a:spcBef>
                <a:spcPts val="300"/>
              </a:spcBef>
              <a:spcAft>
                <a:spcPts val="0"/>
              </a:spcAft>
              <a:buClr>
                <a:srgbClr val="000000"/>
              </a:buClr>
              <a:buSzPts val="1800"/>
              <a:buFont typeface="Arial"/>
              <a:buChar char="❏"/>
            </a:pPr>
            <a:r>
              <a:rPr lang="en-GB" sz="1800">
                <a:solidFill>
                  <a:srgbClr val="000000"/>
                </a:solidFill>
                <a:latin typeface="Arial"/>
                <a:ea typeface="Arial"/>
                <a:cs typeface="Arial"/>
                <a:sym typeface="Arial"/>
              </a:rPr>
              <a:t>Learn </a:t>
            </a:r>
            <a:r>
              <a:rPr i="1" lang="en-GB" sz="1800">
                <a:solidFill>
                  <a:srgbClr val="000000"/>
                </a:solidFill>
                <a:latin typeface="Times New Roman"/>
                <a:ea typeface="Times New Roman"/>
                <a:cs typeface="Times New Roman"/>
                <a:sym typeface="Times New Roman"/>
              </a:rPr>
              <a:t>W</a:t>
            </a:r>
            <a:r>
              <a:rPr lang="en-GB" sz="1800">
                <a:solidFill>
                  <a:srgbClr val="000000"/>
                </a:solidFill>
                <a:latin typeface="Arial"/>
                <a:ea typeface="Arial"/>
                <a:cs typeface="Arial"/>
                <a:sym typeface="Arial"/>
              </a:rPr>
              <a:t> dynamically by evaluating the network on clean data:</a:t>
            </a:r>
            <a:endParaRPr sz="1800">
              <a:solidFill>
                <a:srgbClr val="000000"/>
              </a:solidFill>
              <a:latin typeface="Arial"/>
              <a:ea typeface="Arial"/>
              <a:cs typeface="Arial"/>
              <a:sym typeface="Arial"/>
            </a:endParaRPr>
          </a:p>
          <a:p>
            <a:pPr indent="0" lvl="0" marL="36576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36576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36576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0" rtl="0" algn="l">
              <a:lnSpc>
                <a:spcPct val="150000"/>
              </a:lnSpc>
              <a:spcBef>
                <a:spcPts val="300"/>
              </a:spcBef>
              <a:spcAft>
                <a:spcPts val="0"/>
              </a:spcAft>
              <a:buNone/>
            </a:pPr>
            <a:r>
              <a:t/>
            </a:r>
            <a:endParaRPr/>
          </a:p>
          <a:p>
            <a:pPr indent="0" lvl="0" marL="457200" rtl="0" algn="l">
              <a:lnSpc>
                <a:spcPct val="150000"/>
              </a:lnSpc>
              <a:spcBef>
                <a:spcPts val="300"/>
              </a:spcBef>
              <a:spcAft>
                <a:spcPts val="0"/>
              </a:spcAft>
              <a:buNone/>
            </a:pPr>
            <a:r>
              <a:t/>
            </a:r>
            <a:endParaRPr/>
          </a:p>
        </p:txBody>
      </p:sp>
      <p:sp>
        <p:nvSpPr>
          <p:cNvPr id="378" name="Google Shape;378;p24"/>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pic>
        <p:nvPicPr>
          <p:cNvPr id="379" name="Google Shape;379;p24"/>
          <p:cNvPicPr preferRelativeResize="0"/>
          <p:nvPr/>
        </p:nvPicPr>
        <p:blipFill>
          <a:blip r:embed="rId3">
            <a:alphaModFix/>
          </a:blip>
          <a:stretch>
            <a:fillRect/>
          </a:stretch>
        </p:blipFill>
        <p:spPr>
          <a:xfrm>
            <a:off x="3157575" y="1990713"/>
            <a:ext cx="2752725" cy="581025"/>
          </a:xfrm>
          <a:prstGeom prst="rect">
            <a:avLst/>
          </a:prstGeom>
          <a:noFill/>
          <a:ln>
            <a:noFill/>
          </a:ln>
        </p:spPr>
      </p:pic>
      <p:pic>
        <p:nvPicPr>
          <p:cNvPr id="380" name="Google Shape;380;p24"/>
          <p:cNvPicPr preferRelativeResize="0"/>
          <p:nvPr/>
        </p:nvPicPr>
        <p:blipFill>
          <a:blip r:embed="rId4">
            <a:alphaModFix/>
          </a:blip>
          <a:stretch>
            <a:fillRect/>
          </a:stretch>
        </p:blipFill>
        <p:spPr>
          <a:xfrm>
            <a:off x="3624850" y="2913163"/>
            <a:ext cx="1485900" cy="219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84" name="Shape 384"/>
        <p:cNvGrpSpPr/>
        <p:nvPr/>
      </p:nvGrpSpPr>
      <p:grpSpPr>
        <a:xfrm>
          <a:off x="0" y="0"/>
          <a:ext cx="0" cy="0"/>
          <a:chOff x="0" y="0"/>
          <a:chExt cx="0" cy="0"/>
        </a:xfrm>
      </p:grpSpPr>
      <p:sp>
        <p:nvSpPr>
          <p:cNvPr id="385" name="Google Shape;385;p25"/>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How to learn W?</a:t>
            </a:r>
            <a:endParaRPr sz="2800">
              <a:solidFill>
                <a:srgbClr val="000000"/>
              </a:solidFill>
              <a:latin typeface="Arial"/>
              <a:ea typeface="Arial"/>
              <a:cs typeface="Arial"/>
              <a:sym typeface="Arial"/>
            </a:endParaRPr>
          </a:p>
        </p:txBody>
      </p:sp>
      <p:sp>
        <p:nvSpPr>
          <p:cNvPr id="386" name="Google Shape;386;p25"/>
          <p:cNvSpPr txBox="1"/>
          <p:nvPr>
            <p:ph idx="1" type="body"/>
          </p:nvPr>
        </p:nvSpPr>
        <p:spPr>
          <a:xfrm>
            <a:off x="490550" y="1152475"/>
            <a:ext cx="8086800" cy="3416400"/>
          </a:xfrm>
          <a:prstGeom prst="rect">
            <a:avLst/>
          </a:prstGeom>
          <a:ln>
            <a:noFill/>
          </a:ln>
        </p:spPr>
        <p:txBody>
          <a:bodyPr anchorCtr="0" anchor="t" bIns="45700" lIns="91425" spcFirstLastPara="1" rIns="91425" wrap="square" tIns="45700">
            <a:noAutofit/>
          </a:bodyPr>
          <a:lstStyle/>
          <a:p>
            <a:pPr indent="-342900" lvl="0" marL="457200" rtl="0" algn="l">
              <a:lnSpc>
                <a:spcPct val="150000"/>
              </a:lnSpc>
              <a:spcBef>
                <a:spcPts val="300"/>
              </a:spcBef>
              <a:spcAft>
                <a:spcPts val="0"/>
              </a:spcAft>
              <a:buClr>
                <a:srgbClr val="000000"/>
              </a:buClr>
              <a:buSzPts val="1800"/>
              <a:buFont typeface="Arial"/>
              <a:buChar char="❏"/>
            </a:pPr>
            <a:r>
              <a:rPr lang="en-GB" sz="1800">
                <a:solidFill>
                  <a:srgbClr val="000000"/>
                </a:solidFill>
                <a:latin typeface="Arial"/>
                <a:ea typeface="Arial"/>
                <a:cs typeface="Arial"/>
                <a:sym typeface="Arial"/>
              </a:rPr>
              <a:t>Learn </a:t>
            </a:r>
            <a:r>
              <a:rPr i="1" lang="en-GB" sz="1800">
                <a:solidFill>
                  <a:srgbClr val="000000"/>
                </a:solidFill>
                <a:latin typeface="Times New Roman"/>
                <a:ea typeface="Times New Roman"/>
                <a:cs typeface="Times New Roman"/>
                <a:sym typeface="Times New Roman"/>
              </a:rPr>
              <a:t>W</a:t>
            </a:r>
            <a:r>
              <a:rPr lang="en-GB" sz="1800">
                <a:solidFill>
                  <a:srgbClr val="000000"/>
                </a:solidFill>
                <a:latin typeface="Arial"/>
                <a:ea typeface="Arial"/>
                <a:cs typeface="Arial"/>
                <a:sym typeface="Arial"/>
              </a:rPr>
              <a:t> dynamically by evaluating the network on clean data:</a:t>
            </a:r>
            <a:endParaRPr sz="1800">
              <a:solidFill>
                <a:srgbClr val="000000"/>
              </a:solidFill>
              <a:latin typeface="Arial"/>
              <a:ea typeface="Arial"/>
              <a:cs typeface="Arial"/>
              <a:sym typeface="Arial"/>
            </a:endParaRPr>
          </a:p>
          <a:p>
            <a:pPr indent="0" lvl="0" marL="36576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45720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342900" lvl="0" marL="457200" rtl="0" algn="l">
              <a:lnSpc>
                <a:spcPct val="150000"/>
              </a:lnSpc>
              <a:spcBef>
                <a:spcPts val="300"/>
              </a:spcBef>
              <a:spcAft>
                <a:spcPts val="0"/>
              </a:spcAft>
              <a:buClr>
                <a:srgbClr val="000000"/>
              </a:buClr>
              <a:buSzPts val="1800"/>
              <a:buFont typeface="Arial"/>
              <a:buChar char="❏"/>
            </a:pPr>
            <a:r>
              <a:rPr lang="en-GB" sz="1800">
                <a:solidFill>
                  <a:srgbClr val="000000"/>
                </a:solidFill>
                <a:latin typeface="Arial"/>
                <a:ea typeface="Arial"/>
                <a:cs typeface="Arial"/>
                <a:sym typeface="Arial"/>
              </a:rPr>
              <a:t>Learn network parameters   and weight maps </a:t>
            </a:r>
            <a:r>
              <a:rPr i="1" lang="en-GB" sz="1800">
                <a:solidFill>
                  <a:srgbClr val="000000"/>
                </a:solidFill>
                <a:latin typeface="Times New Roman"/>
                <a:ea typeface="Times New Roman"/>
                <a:cs typeface="Times New Roman"/>
                <a:sym typeface="Times New Roman"/>
              </a:rPr>
              <a:t>W</a:t>
            </a:r>
            <a:r>
              <a:rPr lang="en-GB" sz="1800">
                <a:solidFill>
                  <a:srgbClr val="000000"/>
                </a:solidFill>
                <a:latin typeface="Arial"/>
                <a:ea typeface="Arial"/>
                <a:cs typeface="Arial"/>
                <a:sym typeface="Arial"/>
              </a:rPr>
              <a:t>, alternatively.</a:t>
            </a:r>
            <a:endParaRPr sz="1800">
              <a:solidFill>
                <a:srgbClr val="000000"/>
              </a:solidFill>
              <a:latin typeface="Arial"/>
              <a:ea typeface="Arial"/>
              <a:cs typeface="Arial"/>
              <a:sym typeface="Arial"/>
            </a:endParaRPr>
          </a:p>
          <a:p>
            <a:pPr indent="0" lvl="0" marL="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36576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36576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36576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0" rtl="0" algn="l">
              <a:lnSpc>
                <a:spcPct val="150000"/>
              </a:lnSpc>
              <a:spcBef>
                <a:spcPts val="300"/>
              </a:spcBef>
              <a:spcAft>
                <a:spcPts val="0"/>
              </a:spcAft>
              <a:buNone/>
            </a:pPr>
            <a:r>
              <a:t/>
            </a:r>
            <a:endParaRPr/>
          </a:p>
          <a:p>
            <a:pPr indent="0" lvl="0" marL="457200" rtl="0" algn="l">
              <a:lnSpc>
                <a:spcPct val="150000"/>
              </a:lnSpc>
              <a:spcBef>
                <a:spcPts val="300"/>
              </a:spcBef>
              <a:spcAft>
                <a:spcPts val="0"/>
              </a:spcAft>
              <a:buNone/>
            </a:pPr>
            <a:r>
              <a:t/>
            </a:r>
            <a:endParaRPr/>
          </a:p>
        </p:txBody>
      </p:sp>
      <p:sp>
        <p:nvSpPr>
          <p:cNvPr id="387" name="Google Shape;387;p25"/>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pic>
        <p:nvPicPr>
          <p:cNvPr id="388" name="Google Shape;388;p25"/>
          <p:cNvPicPr preferRelativeResize="0"/>
          <p:nvPr/>
        </p:nvPicPr>
        <p:blipFill>
          <a:blip r:embed="rId3">
            <a:alphaModFix/>
          </a:blip>
          <a:stretch>
            <a:fillRect/>
          </a:stretch>
        </p:blipFill>
        <p:spPr>
          <a:xfrm>
            <a:off x="3157575" y="1990713"/>
            <a:ext cx="2752725" cy="581025"/>
          </a:xfrm>
          <a:prstGeom prst="rect">
            <a:avLst/>
          </a:prstGeom>
          <a:noFill/>
          <a:ln>
            <a:noFill/>
          </a:ln>
        </p:spPr>
      </p:pic>
      <p:pic>
        <p:nvPicPr>
          <p:cNvPr id="389" name="Google Shape;389;p25"/>
          <p:cNvPicPr preferRelativeResize="0"/>
          <p:nvPr/>
        </p:nvPicPr>
        <p:blipFill>
          <a:blip r:embed="rId4">
            <a:alphaModFix/>
          </a:blip>
          <a:stretch>
            <a:fillRect/>
          </a:stretch>
        </p:blipFill>
        <p:spPr>
          <a:xfrm>
            <a:off x="3624850" y="2913163"/>
            <a:ext cx="1485900" cy="219075"/>
          </a:xfrm>
          <a:prstGeom prst="rect">
            <a:avLst/>
          </a:prstGeom>
          <a:noFill/>
          <a:ln>
            <a:noFill/>
          </a:ln>
        </p:spPr>
      </p:pic>
      <p:pic>
        <p:nvPicPr>
          <p:cNvPr id="390" name="Google Shape;390;p25"/>
          <p:cNvPicPr preferRelativeResize="0"/>
          <p:nvPr/>
        </p:nvPicPr>
        <p:blipFill>
          <a:blip r:embed="rId5">
            <a:alphaModFix/>
          </a:blip>
          <a:stretch>
            <a:fillRect/>
          </a:stretch>
        </p:blipFill>
        <p:spPr>
          <a:xfrm>
            <a:off x="3750025" y="3544750"/>
            <a:ext cx="93025" cy="138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94" name="Shape 394"/>
        <p:cNvGrpSpPr/>
        <p:nvPr/>
      </p:nvGrpSpPr>
      <p:grpSpPr>
        <a:xfrm>
          <a:off x="0" y="0"/>
          <a:ext cx="0" cy="0"/>
          <a:chOff x="0" y="0"/>
          <a:chExt cx="0" cy="0"/>
        </a:xfrm>
      </p:grpSpPr>
      <p:sp>
        <p:nvSpPr>
          <p:cNvPr id="395" name="Google Shape;395;p26"/>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Data description</a:t>
            </a:r>
            <a:endParaRPr sz="2800">
              <a:solidFill>
                <a:srgbClr val="000000"/>
              </a:solidFill>
              <a:latin typeface="Arial"/>
              <a:ea typeface="Arial"/>
              <a:cs typeface="Arial"/>
              <a:sym typeface="Arial"/>
            </a:endParaRPr>
          </a:p>
        </p:txBody>
      </p:sp>
      <p:sp>
        <p:nvSpPr>
          <p:cNvPr id="396" name="Google Shape;396;p26"/>
          <p:cNvSpPr txBox="1"/>
          <p:nvPr>
            <p:ph idx="1" type="body"/>
          </p:nvPr>
        </p:nvSpPr>
        <p:spPr>
          <a:xfrm>
            <a:off x="251050" y="1152475"/>
            <a:ext cx="8520600" cy="34164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300"/>
              </a:spcBef>
              <a:spcAft>
                <a:spcPts val="0"/>
              </a:spcAft>
              <a:buClr>
                <a:srgbClr val="000000"/>
              </a:buClr>
              <a:buSzPts val="1800"/>
              <a:buFont typeface="Arial"/>
              <a:buChar char="❏"/>
            </a:pPr>
            <a:r>
              <a:rPr lang="en-GB" sz="1800">
                <a:solidFill>
                  <a:srgbClr val="000000"/>
                </a:solidFill>
                <a:latin typeface="Arial"/>
                <a:ea typeface="Arial"/>
                <a:cs typeface="Arial"/>
                <a:sym typeface="Arial"/>
              </a:rPr>
              <a:t>Public skin lesion images from ISIC 2017 data set</a:t>
            </a:r>
            <a:endParaRPr sz="1800">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2000 training, 150 validation and 600 test images</a:t>
            </a:r>
            <a:endParaRPr sz="1800">
              <a:solidFill>
                <a:srgbClr val="000000"/>
              </a:solidFill>
              <a:latin typeface="Arial"/>
              <a:ea typeface="Arial"/>
              <a:cs typeface="Arial"/>
              <a:sym typeface="Arial"/>
            </a:endParaRPr>
          </a:p>
          <a:p>
            <a:pPr indent="0" lvl="0" marL="457200" rtl="0" algn="l">
              <a:spcBef>
                <a:spcPts val="300"/>
              </a:spcBef>
              <a:spcAft>
                <a:spcPts val="0"/>
              </a:spcAft>
              <a:buNone/>
            </a:pPr>
            <a:r>
              <a:t/>
            </a:r>
            <a:endParaRPr/>
          </a:p>
        </p:txBody>
      </p:sp>
      <p:pic>
        <p:nvPicPr>
          <p:cNvPr id="397" name="Google Shape;397;p26"/>
          <p:cNvPicPr preferRelativeResize="0"/>
          <p:nvPr/>
        </p:nvPicPr>
        <p:blipFill rotWithShape="1">
          <a:blip r:embed="rId3">
            <a:alphaModFix/>
          </a:blip>
          <a:srcRect b="0" l="1873" r="3015" t="4825"/>
          <a:stretch/>
        </p:blipFill>
        <p:spPr>
          <a:xfrm>
            <a:off x="2065675" y="2233738"/>
            <a:ext cx="5155624" cy="1253875"/>
          </a:xfrm>
          <a:prstGeom prst="rect">
            <a:avLst/>
          </a:prstGeom>
          <a:noFill/>
          <a:ln>
            <a:noFill/>
          </a:ln>
        </p:spPr>
      </p:pic>
      <p:pic>
        <p:nvPicPr>
          <p:cNvPr id="398" name="Google Shape;398;p26"/>
          <p:cNvPicPr preferRelativeResize="0"/>
          <p:nvPr/>
        </p:nvPicPr>
        <p:blipFill rotWithShape="1">
          <a:blip r:embed="rId4">
            <a:alphaModFix/>
          </a:blip>
          <a:srcRect b="4834" l="926" r="1512" t="0"/>
          <a:stretch/>
        </p:blipFill>
        <p:spPr>
          <a:xfrm>
            <a:off x="2065675" y="3661650"/>
            <a:ext cx="5155625" cy="1253875"/>
          </a:xfrm>
          <a:prstGeom prst="rect">
            <a:avLst/>
          </a:prstGeom>
          <a:noFill/>
          <a:ln>
            <a:noFill/>
          </a:ln>
        </p:spPr>
      </p:pic>
      <p:sp>
        <p:nvSpPr>
          <p:cNvPr id="399" name="Google Shape;399;p26"/>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03" name="Shape 403"/>
        <p:cNvGrpSpPr/>
        <p:nvPr/>
      </p:nvGrpSpPr>
      <p:grpSpPr>
        <a:xfrm>
          <a:off x="0" y="0"/>
          <a:ext cx="0" cy="0"/>
          <a:chOff x="0" y="0"/>
          <a:chExt cx="0" cy="0"/>
        </a:xfrm>
      </p:grpSpPr>
      <p:sp>
        <p:nvSpPr>
          <p:cNvPr id="404" name="Google Shape;404;p27"/>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Data description</a:t>
            </a:r>
            <a:endParaRPr sz="2800">
              <a:solidFill>
                <a:srgbClr val="000000"/>
              </a:solidFill>
              <a:latin typeface="Arial"/>
              <a:ea typeface="Arial"/>
              <a:cs typeface="Arial"/>
              <a:sym typeface="Arial"/>
            </a:endParaRPr>
          </a:p>
        </p:txBody>
      </p:sp>
      <p:sp>
        <p:nvSpPr>
          <p:cNvPr id="405" name="Google Shape;405;p27"/>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330200" lvl="0" marL="457200" rtl="0" algn="l">
              <a:lnSpc>
                <a:spcPct val="115000"/>
              </a:lnSpc>
              <a:spcBef>
                <a:spcPts val="300"/>
              </a:spcBef>
              <a:spcAft>
                <a:spcPts val="0"/>
              </a:spcAft>
              <a:buClr>
                <a:srgbClr val="000000"/>
              </a:buClr>
              <a:buSzPts val="1600"/>
              <a:buFont typeface="Arial"/>
              <a:buChar char="❏"/>
            </a:pPr>
            <a:r>
              <a:rPr lang="en-GB" sz="1600">
                <a:latin typeface="Arial"/>
                <a:ea typeface="Arial"/>
                <a:cs typeface="Arial"/>
                <a:sym typeface="Arial"/>
              </a:rPr>
              <a:t>R</a:t>
            </a:r>
            <a:r>
              <a:rPr lang="en-GB" sz="1600">
                <a:latin typeface="Arial"/>
                <a:ea typeface="Arial"/>
                <a:cs typeface="Arial"/>
                <a:sym typeface="Arial"/>
              </a:rPr>
              <a:t>epresent different levels of annotation noise: </a:t>
            </a:r>
            <a:br>
              <a:rPr lang="en-GB" sz="1600">
                <a:latin typeface="Arial"/>
                <a:ea typeface="Arial"/>
                <a:cs typeface="Arial"/>
                <a:sym typeface="Arial"/>
              </a:rPr>
            </a:br>
            <a:r>
              <a:rPr lang="en-GB" sz="1600">
                <a:solidFill>
                  <a:srgbClr val="000000"/>
                </a:solidFill>
                <a:latin typeface="Arial"/>
                <a:ea typeface="Arial"/>
                <a:cs typeface="Arial"/>
                <a:sym typeface="Arial"/>
              </a:rPr>
              <a:t>7-vertex, 3-vertex and 4-axis-aligned-vertex polygons </a:t>
            </a:r>
            <a:endParaRPr sz="1600">
              <a:solidFill>
                <a:srgbClr val="000000"/>
              </a:solidFill>
              <a:latin typeface="Arial"/>
              <a:ea typeface="Arial"/>
              <a:cs typeface="Arial"/>
              <a:sym typeface="Arial"/>
            </a:endParaRPr>
          </a:p>
          <a:p>
            <a:pPr indent="-330200" lvl="0" marL="457200" rtl="0" algn="l">
              <a:lnSpc>
                <a:spcPct val="115000"/>
              </a:lnSpc>
              <a:spcBef>
                <a:spcPts val="0"/>
              </a:spcBef>
              <a:spcAft>
                <a:spcPts val="0"/>
              </a:spcAft>
              <a:buClr>
                <a:srgbClr val="000000"/>
              </a:buClr>
              <a:buSzPts val="1600"/>
              <a:buFont typeface="Arial"/>
              <a:buChar char="❏"/>
            </a:pPr>
            <a:r>
              <a:rPr lang="en-GB" sz="1600">
                <a:solidFill>
                  <a:srgbClr val="000000"/>
                </a:solidFill>
                <a:latin typeface="Arial"/>
                <a:ea typeface="Arial"/>
                <a:cs typeface="Arial"/>
                <a:sym typeface="Arial"/>
              </a:rPr>
              <a:t>Unsupervised setting: generated segmentation maps that cover the whole image (excluding a thin band around the image perimeter)</a:t>
            </a:r>
            <a:endParaRPr sz="1600">
              <a:solidFill>
                <a:srgbClr val="000000"/>
              </a:solidFill>
              <a:latin typeface="Arial"/>
              <a:ea typeface="Arial"/>
              <a:cs typeface="Arial"/>
              <a:sym typeface="Arial"/>
            </a:endParaRPr>
          </a:p>
        </p:txBody>
      </p:sp>
      <p:pic>
        <p:nvPicPr>
          <p:cNvPr id="406" name="Google Shape;406;p27"/>
          <p:cNvPicPr preferRelativeResize="0"/>
          <p:nvPr/>
        </p:nvPicPr>
        <p:blipFill>
          <a:blip r:embed="rId3">
            <a:alphaModFix/>
          </a:blip>
          <a:stretch>
            <a:fillRect/>
          </a:stretch>
        </p:blipFill>
        <p:spPr>
          <a:xfrm>
            <a:off x="176213" y="3081338"/>
            <a:ext cx="8791575" cy="1419225"/>
          </a:xfrm>
          <a:prstGeom prst="rect">
            <a:avLst/>
          </a:prstGeom>
          <a:noFill/>
          <a:ln>
            <a:noFill/>
          </a:ln>
        </p:spPr>
      </p:pic>
      <p:sp>
        <p:nvSpPr>
          <p:cNvPr id="407" name="Google Shape;407;p27"/>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11" name="Shape 411"/>
        <p:cNvGrpSpPr/>
        <p:nvPr/>
      </p:nvGrpSpPr>
      <p:grpSpPr>
        <a:xfrm>
          <a:off x="0" y="0"/>
          <a:ext cx="0" cy="0"/>
          <a:chOff x="0" y="0"/>
          <a:chExt cx="0" cy="0"/>
        </a:xfrm>
      </p:grpSpPr>
      <p:sp>
        <p:nvSpPr>
          <p:cNvPr id="412" name="Google Shape;412;p28"/>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Data description</a:t>
            </a:r>
            <a:endParaRPr sz="2800">
              <a:solidFill>
                <a:srgbClr val="000000"/>
              </a:solidFill>
              <a:latin typeface="Arial"/>
              <a:ea typeface="Arial"/>
              <a:cs typeface="Arial"/>
              <a:sym typeface="Arial"/>
            </a:endParaRPr>
          </a:p>
        </p:txBody>
      </p:sp>
      <p:sp>
        <p:nvSpPr>
          <p:cNvPr id="413" name="Google Shape;413;p28"/>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300"/>
              </a:spcBef>
              <a:spcAft>
                <a:spcPts val="0"/>
              </a:spcAft>
              <a:buClr>
                <a:srgbClr val="000000"/>
              </a:buClr>
              <a:buSzPts val="1800"/>
              <a:buFont typeface="Arial"/>
              <a:buChar char="❏"/>
            </a:pPr>
            <a:r>
              <a:rPr lang="en-GB" sz="1800">
                <a:solidFill>
                  <a:srgbClr val="000000"/>
                </a:solidFill>
                <a:latin typeface="Arial"/>
                <a:ea typeface="Arial"/>
                <a:cs typeface="Arial"/>
                <a:sym typeface="Arial"/>
              </a:rPr>
              <a:t>C</a:t>
            </a:r>
            <a:r>
              <a:rPr lang="en-GB" sz="1800">
                <a:solidFill>
                  <a:srgbClr val="000000"/>
                </a:solidFill>
                <a:latin typeface="Arial"/>
                <a:ea typeface="Arial"/>
                <a:cs typeface="Arial"/>
                <a:sym typeface="Arial"/>
              </a:rPr>
              <a:t>onsider a lesion boundary as a closed polygon</a:t>
            </a:r>
            <a:endParaRPr sz="1800">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Mimic weak supervision:</a:t>
            </a:r>
            <a:r>
              <a:rPr lang="en-GB" sz="1800">
                <a:solidFill>
                  <a:srgbClr val="000000"/>
                </a:solidFill>
                <a:latin typeface="Arial"/>
                <a:ea typeface="Arial"/>
                <a:cs typeface="Arial"/>
                <a:sym typeface="Arial"/>
              </a:rPr>
              <a:t> sim</a:t>
            </a:r>
            <a:r>
              <a:rPr lang="en-GB" sz="1800">
                <a:solidFill>
                  <a:srgbClr val="000000"/>
                </a:solidFill>
                <a:latin typeface="Arial"/>
                <a:ea typeface="Arial"/>
                <a:cs typeface="Arial"/>
                <a:sym typeface="Arial"/>
              </a:rPr>
              <a:t>plify a polygon by discardin</a:t>
            </a:r>
            <a:r>
              <a:rPr lang="en-GB" sz="1800">
                <a:solidFill>
                  <a:srgbClr val="000000"/>
                </a:solidFill>
                <a:latin typeface="Arial"/>
                <a:ea typeface="Arial"/>
                <a:cs typeface="Arial"/>
                <a:sym typeface="Arial"/>
              </a:rPr>
              <a:t>g less important vertices based on: </a:t>
            </a:r>
            <a:endParaRPr sz="1800">
              <a:solidFill>
                <a:srgbClr val="000000"/>
              </a:solidFill>
              <a:latin typeface="Arial"/>
              <a:ea typeface="Arial"/>
              <a:cs typeface="Arial"/>
              <a:sym typeface="Arial"/>
            </a:endParaRPr>
          </a:p>
          <a:p>
            <a:pPr indent="-317500" lvl="1" marL="914400" rtl="0" algn="l">
              <a:lnSpc>
                <a:spcPct val="115000"/>
              </a:lnSpc>
              <a:spcBef>
                <a:spcPts val="0"/>
              </a:spcBef>
              <a:spcAft>
                <a:spcPts val="0"/>
              </a:spcAft>
              <a:buClr>
                <a:srgbClr val="000000"/>
              </a:buClr>
              <a:buSzPts val="1400"/>
              <a:buFont typeface="Arial"/>
              <a:buChar char="❏"/>
            </a:pPr>
            <a:r>
              <a:rPr lang="en-GB" sz="1400">
                <a:solidFill>
                  <a:srgbClr val="000000"/>
                </a:solidFill>
                <a:latin typeface="Arial"/>
                <a:ea typeface="Arial"/>
                <a:cs typeface="Arial"/>
                <a:sym typeface="Arial"/>
              </a:rPr>
              <a:t>Acuteness of the angle formed by the two adjacent line segments </a:t>
            </a:r>
            <a:endParaRPr sz="1400">
              <a:solidFill>
                <a:srgbClr val="000000"/>
              </a:solidFill>
              <a:latin typeface="Arial"/>
              <a:ea typeface="Arial"/>
              <a:cs typeface="Arial"/>
              <a:sym typeface="Arial"/>
            </a:endParaRPr>
          </a:p>
          <a:p>
            <a:pPr indent="-317500" lvl="1" marL="914400" rtl="0" algn="l">
              <a:lnSpc>
                <a:spcPct val="115000"/>
              </a:lnSpc>
              <a:spcBef>
                <a:spcPts val="0"/>
              </a:spcBef>
              <a:spcAft>
                <a:spcPts val="0"/>
              </a:spcAft>
              <a:buClr>
                <a:srgbClr val="000000"/>
              </a:buClr>
              <a:buSzPts val="1400"/>
              <a:buFont typeface="Arial"/>
              <a:buChar char="❏"/>
            </a:pPr>
            <a:r>
              <a:rPr lang="en-GB" sz="1400">
                <a:solidFill>
                  <a:srgbClr val="000000"/>
                </a:solidFill>
                <a:latin typeface="Arial"/>
                <a:ea typeface="Arial"/>
                <a:cs typeface="Arial"/>
                <a:sym typeface="Arial"/>
              </a:rPr>
              <a:t>Adjacent line segments length</a:t>
            </a:r>
            <a:endParaRPr sz="1400">
              <a:solidFill>
                <a:srgbClr val="000000"/>
              </a:solidFill>
              <a:latin typeface="Arial"/>
              <a:ea typeface="Arial"/>
              <a:cs typeface="Arial"/>
              <a:sym typeface="Arial"/>
            </a:endParaRPr>
          </a:p>
          <a:p>
            <a:pPr indent="0" lvl="0" marL="0" rtl="0" algn="l">
              <a:lnSpc>
                <a:spcPct val="115000"/>
              </a:lnSpc>
              <a:spcBef>
                <a:spcPts val="300"/>
              </a:spcBef>
              <a:spcAft>
                <a:spcPts val="0"/>
              </a:spcAft>
              <a:buNone/>
            </a:pPr>
            <a:r>
              <a:t/>
            </a:r>
            <a:endParaRPr sz="1600">
              <a:solidFill>
                <a:srgbClr val="000000"/>
              </a:solidFill>
              <a:latin typeface="Arial"/>
              <a:ea typeface="Arial"/>
              <a:cs typeface="Arial"/>
              <a:sym typeface="Arial"/>
            </a:endParaRPr>
          </a:p>
        </p:txBody>
      </p:sp>
      <p:pic>
        <p:nvPicPr>
          <p:cNvPr id="414" name="Google Shape;414;p28"/>
          <p:cNvPicPr preferRelativeResize="0"/>
          <p:nvPr/>
        </p:nvPicPr>
        <p:blipFill>
          <a:blip r:embed="rId4">
            <a:alphaModFix/>
          </a:blip>
          <a:stretch>
            <a:fillRect/>
          </a:stretch>
        </p:blipFill>
        <p:spPr>
          <a:xfrm>
            <a:off x="1989350" y="2950238"/>
            <a:ext cx="2212800" cy="2176125"/>
          </a:xfrm>
          <a:prstGeom prst="rect">
            <a:avLst/>
          </a:prstGeom>
          <a:noFill/>
          <a:ln>
            <a:noFill/>
          </a:ln>
        </p:spPr>
      </p:pic>
      <p:pic>
        <p:nvPicPr>
          <p:cNvPr id="415" name="Google Shape;415;p28"/>
          <p:cNvPicPr preferRelativeResize="0"/>
          <p:nvPr/>
        </p:nvPicPr>
        <p:blipFill>
          <a:blip r:embed="rId5">
            <a:alphaModFix/>
          </a:blip>
          <a:stretch>
            <a:fillRect/>
          </a:stretch>
        </p:blipFill>
        <p:spPr>
          <a:xfrm>
            <a:off x="4572000" y="2933100"/>
            <a:ext cx="2214000" cy="2210400"/>
          </a:xfrm>
          <a:prstGeom prst="rect">
            <a:avLst/>
          </a:prstGeom>
          <a:noFill/>
          <a:ln>
            <a:noFill/>
          </a:ln>
        </p:spPr>
      </p:pic>
      <p:sp>
        <p:nvSpPr>
          <p:cNvPr id="416" name="Google Shape;416;p28"/>
          <p:cNvSpPr/>
          <p:nvPr/>
        </p:nvSpPr>
        <p:spPr>
          <a:xfrm>
            <a:off x="4034925" y="4241500"/>
            <a:ext cx="1404600" cy="647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simplification</a:t>
            </a:r>
            <a:endParaRPr/>
          </a:p>
        </p:txBody>
      </p:sp>
      <p:sp>
        <p:nvSpPr>
          <p:cNvPr id="417" name="Google Shape;417;p28"/>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21" name="Shape 421"/>
        <p:cNvGrpSpPr/>
        <p:nvPr/>
      </p:nvGrpSpPr>
      <p:grpSpPr>
        <a:xfrm>
          <a:off x="0" y="0"/>
          <a:ext cx="0" cy="0"/>
          <a:chOff x="0" y="0"/>
          <a:chExt cx="0" cy="0"/>
        </a:xfrm>
      </p:grpSpPr>
      <p:sp>
        <p:nvSpPr>
          <p:cNvPr id="422" name="Google Shape;422;p29"/>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Reweighting vs. Fine-tuning</a:t>
            </a:r>
            <a:endParaRPr sz="2800">
              <a:solidFill>
                <a:srgbClr val="000000"/>
              </a:solidFill>
              <a:latin typeface="Arial"/>
              <a:ea typeface="Arial"/>
              <a:cs typeface="Arial"/>
              <a:sym typeface="Arial"/>
            </a:endParaRPr>
          </a:p>
        </p:txBody>
      </p:sp>
      <p:sp>
        <p:nvSpPr>
          <p:cNvPr id="423" name="Google Shape;423;p29"/>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
        <p:nvSpPr>
          <p:cNvPr id="424" name="Google Shape;424;p29"/>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342900" lvl="0" marL="457200" rtl="0" algn="l">
              <a:spcBef>
                <a:spcPts val="300"/>
              </a:spcBef>
              <a:spcAft>
                <a:spcPts val="0"/>
              </a:spcAft>
              <a:buClr>
                <a:srgbClr val="000000"/>
              </a:buClr>
              <a:buSzPts val="1800"/>
              <a:buFont typeface="Arial"/>
              <a:buChar char="❏"/>
            </a:pPr>
            <a:r>
              <a:rPr lang="en-GB" sz="1800">
                <a:solidFill>
                  <a:srgbClr val="000000"/>
                </a:solidFill>
                <a:latin typeface="Arial"/>
                <a:ea typeface="Arial"/>
                <a:cs typeface="Arial"/>
                <a:sym typeface="Arial"/>
              </a:rPr>
              <a:t>Start with 2000 images </a:t>
            </a:r>
            <a:r>
              <a:rPr lang="en-GB" sz="1800">
                <a:solidFill>
                  <a:srgbClr val="000000"/>
                </a:solidFill>
                <a:latin typeface="Arial"/>
                <a:ea typeface="Arial"/>
                <a:cs typeface="Arial"/>
                <a:sym typeface="Arial"/>
              </a:rPr>
              <a:t>annotated by 3-vertex</a:t>
            </a:r>
            <a:r>
              <a:rPr lang="en-GB" sz="1800">
                <a:solidFill>
                  <a:srgbClr val="000000"/>
                </a:solidFill>
                <a:latin typeface="Arial"/>
                <a:ea typeface="Arial"/>
                <a:cs typeface="Arial"/>
                <a:sym typeface="Arial"/>
              </a:rPr>
              <a:t> polygons and </a:t>
            </a:r>
            <a:r>
              <a:rPr lang="en-GB" sz="1800">
                <a:solidFill>
                  <a:srgbClr val="38761D"/>
                </a:solidFill>
                <a:latin typeface="Arial"/>
                <a:ea typeface="Arial"/>
                <a:cs typeface="Arial"/>
                <a:sym typeface="Arial"/>
              </a:rPr>
              <a:t>gradually replace</a:t>
            </a:r>
            <a:r>
              <a:rPr lang="en-GB" sz="1800">
                <a:solidFill>
                  <a:srgbClr val="0C9C22"/>
                </a:solidFill>
                <a:latin typeface="Arial"/>
                <a:ea typeface="Arial"/>
                <a:cs typeface="Arial"/>
                <a:sym typeface="Arial"/>
              </a:rPr>
              <a:t> </a:t>
            </a:r>
            <a:r>
              <a:rPr lang="en-GB" sz="1800">
                <a:solidFill>
                  <a:srgbClr val="000000"/>
                </a:solidFill>
                <a:latin typeface="Arial"/>
                <a:ea typeface="Arial"/>
                <a:cs typeface="Arial"/>
                <a:sym typeface="Arial"/>
              </a:rPr>
              <a:t>some of the noisy annotation with expert-level clean annotations</a:t>
            </a:r>
            <a:endParaRPr sz="1800">
              <a:solidFill>
                <a:srgbClr val="000000"/>
              </a:solidFill>
              <a:latin typeface="Arial"/>
              <a:ea typeface="Arial"/>
              <a:cs typeface="Arial"/>
              <a:sym typeface="Arial"/>
            </a:endParaRPr>
          </a:p>
        </p:txBody>
      </p:sp>
      <p:pic>
        <p:nvPicPr>
          <p:cNvPr id="425" name="Google Shape;425;p29"/>
          <p:cNvPicPr preferRelativeResize="0"/>
          <p:nvPr/>
        </p:nvPicPr>
        <p:blipFill rotWithShape="1">
          <a:blip r:embed="rId4">
            <a:alphaModFix/>
          </a:blip>
          <a:srcRect b="11300" l="0" r="0" t="0"/>
          <a:stretch/>
        </p:blipFill>
        <p:spPr>
          <a:xfrm>
            <a:off x="1140200" y="1791226"/>
            <a:ext cx="6729000" cy="2634000"/>
          </a:xfrm>
          <a:prstGeom prst="rect">
            <a:avLst/>
          </a:prstGeom>
          <a:noFill/>
          <a:ln>
            <a:noFill/>
          </a:ln>
        </p:spPr>
      </p:pic>
      <p:sp>
        <p:nvSpPr>
          <p:cNvPr id="426" name="Google Shape;426;p29"/>
          <p:cNvSpPr/>
          <p:nvPr/>
        </p:nvSpPr>
        <p:spPr>
          <a:xfrm>
            <a:off x="2545388" y="4425225"/>
            <a:ext cx="4248000" cy="201600"/>
          </a:xfrm>
          <a:prstGeom prst="rightArrow">
            <a:avLst>
              <a:gd fmla="val 50000" name="adj1"/>
              <a:gd fmla="val 50000" name="adj2"/>
            </a:avLst>
          </a:prstGeom>
          <a:gradFill>
            <a:gsLst>
              <a:gs pos="0">
                <a:srgbClr val="38761D"/>
              </a:gs>
              <a:gs pos="52000">
                <a:srgbClr val="6AA84F"/>
              </a:gs>
              <a:gs pos="100000">
                <a:srgbClr val="93BC81"/>
              </a:gs>
            </a:gsLst>
            <a:lin ang="10800025"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SIC_0000019_segmentation.png" id="427" name="Google Shape;427;p29"/>
          <p:cNvPicPr preferRelativeResize="0"/>
          <p:nvPr/>
        </p:nvPicPr>
        <p:blipFill rotWithShape="1">
          <a:blip r:embed="rId5">
            <a:alphaModFix/>
          </a:blip>
          <a:srcRect b="0" l="0" r="0" t="0"/>
          <a:stretch/>
        </p:blipFill>
        <p:spPr>
          <a:xfrm>
            <a:off x="1645583" y="4806549"/>
            <a:ext cx="429249" cy="318844"/>
          </a:xfrm>
          <a:prstGeom prst="rect">
            <a:avLst/>
          </a:prstGeom>
          <a:noFill/>
          <a:ln>
            <a:noFill/>
          </a:ln>
        </p:spPr>
      </p:pic>
      <p:pic>
        <p:nvPicPr>
          <p:cNvPr descr="ISIC_0000019_segmentation.png" id="428" name="Google Shape;428;p29"/>
          <p:cNvPicPr preferRelativeResize="0"/>
          <p:nvPr/>
        </p:nvPicPr>
        <p:blipFill rotWithShape="1">
          <a:blip r:embed="rId5">
            <a:alphaModFix/>
          </a:blip>
          <a:srcRect b="0" l="0" r="0" t="0"/>
          <a:stretch/>
        </p:blipFill>
        <p:spPr>
          <a:xfrm>
            <a:off x="4357383" y="4806549"/>
            <a:ext cx="429249" cy="318844"/>
          </a:xfrm>
          <a:prstGeom prst="rect">
            <a:avLst/>
          </a:prstGeom>
          <a:noFill/>
          <a:ln>
            <a:noFill/>
          </a:ln>
        </p:spPr>
      </p:pic>
      <p:pic>
        <p:nvPicPr>
          <p:cNvPr descr="ISIC_0000229_segmentation.png" id="429" name="Google Shape;429;p29"/>
          <p:cNvPicPr preferRelativeResize="0"/>
          <p:nvPr/>
        </p:nvPicPr>
        <p:blipFill rotWithShape="1">
          <a:blip r:embed="rId6">
            <a:alphaModFix/>
          </a:blip>
          <a:srcRect b="0" l="0" r="0" t="0"/>
          <a:stretch/>
        </p:blipFill>
        <p:spPr>
          <a:xfrm>
            <a:off x="4737793" y="4646759"/>
            <a:ext cx="429225" cy="281901"/>
          </a:xfrm>
          <a:prstGeom prst="rect">
            <a:avLst/>
          </a:prstGeom>
          <a:noFill/>
          <a:ln>
            <a:noFill/>
          </a:ln>
        </p:spPr>
      </p:pic>
      <p:pic>
        <p:nvPicPr>
          <p:cNvPr descr="ISIC_0000019_segmentation.png" id="430" name="Google Shape;430;p29"/>
          <p:cNvPicPr preferRelativeResize="0"/>
          <p:nvPr/>
        </p:nvPicPr>
        <p:blipFill rotWithShape="1">
          <a:blip r:embed="rId7">
            <a:alphaModFix/>
          </a:blip>
          <a:srcRect b="0" l="0" r="0" t="0"/>
          <a:stretch/>
        </p:blipFill>
        <p:spPr>
          <a:xfrm>
            <a:off x="7328607" y="4760635"/>
            <a:ext cx="428399" cy="342719"/>
          </a:xfrm>
          <a:prstGeom prst="rect">
            <a:avLst/>
          </a:prstGeom>
          <a:noFill/>
          <a:ln>
            <a:noFill/>
          </a:ln>
        </p:spPr>
      </p:pic>
      <p:pic>
        <p:nvPicPr>
          <p:cNvPr descr="ISIC_0000192_segmentation.png" id="431" name="Google Shape;431;p29"/>
          <p:cNvPicPr preferRelativeResize="0"/>
          <p:nvPr/>
        </p:nvPicPr>
        <p:blipFill rotWithShape="1">
          <a:blip r:embed="rId8">
            <a:alphaModFix/>
          </a:blip>
          <a:srcRect b="0" l="0" r="0" t="0"/>
          <a:stretch/>
        </p:blipFill>
        <p:spPr>
          <a:xfrm>
            <a:off x="6900194" y="4637773"/>
            <a:ext cx="428400" cy="299879"/>
          </a:xfrm>
          <a:prstGeom prst="rect">
            <a:avLst/>
          </a:prstGeom>
          <a:noFill/>
          <a:ln>
            <a:noFill/>
          </a:ln>
        </p:spPr>
      </p:pic>
      <p:pic>
        <p:nvPicPr>
          <p:cNvPr descr="ISIC_0000229_segmentation.png" id="432" name="Google Shape;432;p29"/>
          <p:cNvPicPr preferRelativeResize="0"/>
          <p:nvPr/>
        </p:nvPicPr>
        <p:blipFill rotWithShape="1">
          <a:blip r:embed="rId9">
            <a:alphaModFix/>
          </a:blip>
          <a:srcRect b="0" l="0" r="0" t="0"/>
          <a:stretch/>
        </p:blipFill>
        <p:spPr>
          <a:xfrm>
            <a:off x="2052075" y="4598844"/>
            <a:ext cx="429249" cy="283010"/>
          </a:xfrm>
          <a:prstGeom prst="rect">
            <a:avLst/>
          </a:prstGeom>
          <a:noFill/>
          <a:ln>
            <a:noFill/>
          </a:ln>
        </p:spPr>
      </p:pic>
      <p:pic>
        <p:nvPicPr>
          <p:cNvPr descr="ISIC_0000192_segmentation.png" id="433" name="Google Shape;433;p29"/>
          <p:cNvPicPr preferRelativeResize="0"/>
          <p:nvPr/>
        </p:nvPicPr>
        <p:blipFill rotWithShape="1">
          <a:blip r:embed="rId10">
            <a:alphaModFix/>
          </a:blip>
          <a:srcRect b="0" l="0" r="0" t="0"/>
          <a:stretch/>
        </p:blipFill>
        <p:spPr>
          <a:xfrm>
            <a:off x="1285769" y="4591752"/>
            <a:ext cx="429249" cy="297176"/>
          </a:xfrm>
          <a:prstGeom prst="rect">
            <a:avLst/>
          </a:prstGeom>
          <a:noFill/>
          <a:ln>
            <a:noFill/>
          </a:ln>
        </p:spPr>
      </p:pic>
      <p:pic>
        <p:nvPicPr>
          <p:cNvPr descr="ISIC_0000192_segmentation.png" id="434" name="Google Shape;434;p29"/>
          <p:cNvPicPr preferRelativeResize="0"/>
          <p:nvPr/>
        </p:nvPicPr>
        <p:blipFill rotWithShape="1">
          <a:blip r:embed="rId10">
            <a:alphaModFix/>
          </a:blip>
          <a:srcRect b="0" l="0" r="0" t="0"/>
          <a:stretch/>
        </p:blipFill>
        <p:spPr>
          <a:xfrm>
            <a:off x="4000394" y="4639115"/>
            <a:ext cx="429249" cy="297176"/>
          </a:xfrm>
          <a:prstGeom prst="rect">
            <a:avLst/>
          </a:prstGeom>
          <a:noFill/>
          <a:ln>
            <a:noFill/>
          </a:ln>
        </p:spPr>
      </p:pic>
      <p:pic>
        <p:nvPicPr>
          <p:cNvPr descr="ISIC_0000229_segmentation.png" id="435" name="Google Shape;435;p29"/>
          <p:cNvPicPr preferRelativeResize="0"/>
          <p:nvPr/>
        </p:nvPicPr>
        <p:blipFill rotWithShape="1">
          <a:blip r:embed="rId6">
            <a:alphaModFix/>
          </a:blip>
          <a:srcRect b="0" l="0" r="0" t="0"/>
          <a:stretch/>
        </p:blipFill>
        <p:spPr>
          <a:xfrm>
            <a:off x="7709593" y="4599396"/>
            <a:ext cx="429225" cy="281901"/>
          </a:xfrm>
          <a:prstGeom prst="rect">
            <a:avLst/>
          </a:prstGeom>
          <a:noFill/>
          <a:ln>
            <a:noFill/>
          </a:ln>
        </p:spPr>
      </p:pic>
      <p:sp>
        <p:nvSpPr>
          <p:cNvPr id="436" name="Google Shape;436;p29"/>
          <p:cNvSpPr txBox="1"/>
          <p:nvPr/>
        </p:nvSpPr>
        <p:spPr>
          <a:xfrm>
            <a:off x="7058299" y="4398339"/>
            <a:ext cx="969000" cy="171300"/>
          </a:xfrm>
          <a:prstGeom prst="rect">
            <a:avLst/>
          </a:prstGeom>
          <a:noFill/>
          <a:ln>
            <a:noFill/>
          </a:ln>
        </p:spPr>
        <p:txBody>
          <a:bodyPr anchorCtr="0" anchor="ctr" bIns="15875" lIns="15875" spcFirstLastPara="1" rIns="15875" wrap="square" tIns="15875">
            <a:noAutofit/>
          </a:bodyPr>
          <a:lstStyle/>
          <a:p>
            <a:pPr indent="0" lvl="0" marL="0" marR="0" rtl="0" algn="ctr">
              <a:lnSpc>
                <a:spcPct val="100000"/>
              </a:lnSpc>
              <a:spcBef>
                <a:spcPts val="0"/>
              </a:spcBef>
              <a:spcAft>
                <a:spcPts val="0"/>
              </a:spcAft>
              <a:buClr>
                <a:srgbClr val="000000"/>
              </a:buClr>
              <a:buSzPts val="900"/>
              <a:buFont typeface="Helvetica Neue"/>
              <a:buNone/>
            </a:pPr>
            <a:r>
              <a:rPr b="1" i="0" lang="en-GB" sz="900" u="none" cap="none" strike="noStrike">
                <a:solidFill>
                  <a:srgbClr val="000000"/>
                </a:solidFill>
                <a:latin typeface="Helvetica Neue"/>
                <a:ea typeface="Helvetica Neue"/>
                <a:cs typeface="Helvetica Neue"/>
                <a:sym typeface="Helvetica Neue"/>
              </a:rPr>
              <a:t>Fully-supervised</a:t>
            </a:r>
            <a:endParaRPr sz="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40" name="Shape 440"/>
        <p:cNvGrpSpPr/>
        <p:nvPr/>
      </p:nvGrpSpPr>
      <p:grpSpPr>
        <a:xfrm>
          <a:off x="0" y="0"/>
          <a:ext cx="0" cy="0"/>
          <a:chOff x="0" y="0"/>
          <a:chExt cx="0" cy="0"/>
        </a:xfrm>
      </p:grpSpPr>
      <p:sp>
        <p:nvSpPr>
          <p:cNvPr id="441" name="Google Shape;441;p30"/>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Reweighting vs. Fine-tuning</a:t>
            </a:r>
            <a:endParaRPr sz="2800">
              <a:solidFill>
                <a:srgbClr val="000000"/>
              </a:solidFill>
              <a:latin typeface="Arial"/>
              <a:ea typeface="Arial"/>
              <a:cs typeface="Arial"/>
              <a:sym typeface="Arial"/>
            </a:endParaRPr>
          </a:p>
        </p:txBody>
      </p:sp>
      <p:sp>
        <p:nvSpPr>
          <p:cNvPr id="442" name="Google Shape;442;p30"/>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
        <p:nvSpPr>
          <p:cNvPr id="443" name="Google Shape;443;p30"/>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192532" lvl="0" marL="365760" rtl="0" algn="l">
              <a:spcBef>
                <a:spcPts val="300"/>
              </a:spcBef>
              <a:spcAft>
                <a:spcPts val="0"/>
              </a:spcAft>
              <a:buClr>
                <a:srgbClr val="000000"/>
              </a:buClr>
              <a:buSzPts val="1800"/>
              <a:buFont typeface="Arial"/>
              <a:buChar char="❏"/>
            </a:pPr>
            <a:r>
              <a:rPr lang="en-GB" sz="1800">
                <a:latin typeface="Arial"/>
                <a:ea typeface="Arial"/>
                <a:cs typeface="Arial"/>
                <a:sym typeface="Arial"/>
              </a:rPr>
              <a:t>Observe a </a:t>
            </a:r>
            <a:r>
              <a:rPr lang="en-GB" sz="1800">
                <a:solidFill>
                  <a:srgbClr val="990000"/>
                </a:solidFill>
                <a:latin typeface="Arial"/>
                <a:ea typeface="Arial"/>
                <a:cs typeface="Arial"/>
                <a:sym typeface="Arial"/>
              </a:rPr>
              <a:t>consistent improvement </a:t>
            </a:r>
            <a:r>
              <a:rPr lang="en-GB" sz="1800">
                <a:latin typeface="Arial"/>
                <a:ea typeface="Arial"/>
                <a:cs typeface="Arial"/>
                <a:sym typeface="Arial"/>
              </a:rPr>
              <a:t>in</a:t>
            </a:r>
            <a:r>
              <a:rPr lang="en-GB" sz="1800">
                <a:latin typeface="Arial"/>
                <a:ea typeface="Arial"/>
                <a:cs typeface="Arial"/>
                <a:sym typeface="Arial"/>
              </a:rPr>
              <a:t> the test Dice score when the proposed reweighting algorithm is deployed.</a:t>
            </a:r>
            <a:endParaRPr sz="1800">
              <a:solidFill>
                <a:srgbClr val="000000"/>
              </a:solidFill>
              <a:latin typeface="Arial"/>
              <a:ea typeface="Arial"/>
              <a:cs typeface="Arial"/>
              <a:sym typeface="Arial"/>
            </a:endParaRPr>
          </a:p>
        </p:txBody>
      </p:sp>
      <p:pic>
        <p:nvPicPr>
          <p:cNvPr id="444" name="Google Shape;444;p30"/>
          <p:cNvPicPr preferRelativeResize="0"/>
          <p:nvPr/>
        </p:nvPicPr>
        <p:blipFill rotWithShape="1">
          <a:blip r:embed="rId4">
            <a:alphaModFix/>
          </a:blip>
          <a:srcRect b="12203" l="0" r="0" t="0"/>
          <a:stretch/>
        </p:blipFill>
        <p:spPr>
          <a:xfrm>
            <a:off x="1140200" y="1791226"/>
            <a:ext cx="6729000" cy="2607000"/>
          </a:xfrm>
          <a:prstGeom prst="rect">
            <a:avLst/>
          </a:prstGeom>
          <a:noFill/>
          <a:ln>
            <a:noFill/>
          </a:ln>
        </p:spPr>
      </p:pic>
      <p:pic>
        <p:nvPicPr>
          <p:cNvPr descr="ISIC_0000019_segmentation.png" id="445" name="Google Shape;445;p30"/>
          <p:cNvPicPr preferRelativeResize="0"/>
          <p:nvPr/>
        </p:nvPicPr>
        <p:blipFill rotWithShape="1">
          <a:blip r:embed="rId5">
            <a:alphaModFix/>
          </a:blip>
          <a:srcRect b="0" l="0" r="0" t="0"/>
          <a:stretch/>
        </p:blipFill>
        <p:spPr>
          <a:xfrm>
            <a:off x="1645583" y="4806549"/>
            <a:ext cx="429249" cy="318844"/>
          </a:xfrm>
          <a:prstGeom prst="rect">
            <a:avLst/>
          </a:prstGeom>
          <a:noFill/>
          <a:ln>
            <a:noFill/>
          </a:ln>
        </p:spPr>
      </p:pic>
      <p:pic>
        <p:nvPicPr>
          <p:cNvPr descr="ISIC_0000019_segmentation.png" id="446" name="Google Shape;446;p30"/>
          <p:cNvPicPr preferRelativeResize="0"/>
          <p:nvPr/>
        </p:nvPicPr>
        <p:blipFill rotWithShape="1">
          <a:blip r:embed="rId5">
            <a:alphaModFix/>
          </a:blip>
          <a:srcRect b="0" l="0" r="0" t="0"/>
          <a:stretch/>
        </p:blipFill>
        <p:spPr>
          <a:xfrm>
            <a:off x="4357383" y="4806549"/>
            <a:ext cx="429249" cy="318844"/>
          </a:xfrm>
          <a:prstGeom prst="rect">
            <a:avLst/>
          </a:prstGeom>
          <a:noFill/>
          <a:ln>
            <a:noFill/>
          </a:ln>
        </p:spPr>
      </p:pic>
      <p:pic>
        <p:nvPicPr>
          <p:cNvPr descr="ISIC_0000229_segmentation.png" id="447" name="Google Shape;447;p30"/>
          <p:cNvPicPr preferRelativeResize="0"/>
          <p:nvPr/>
        </p:nvPicPr>
        <p:blipFill rotWithShape="1">
          <a:blip r:embed="rId6">
            <a:alphaModFix/>
          </a:blip>
          <a:srcRect b="0" l="0" r="0" t="0"/>
          <a:stretch/>
        </p:blipFill>
        <p:spPr>
          <a:xfrm>
            <a:off x="4737793" y="4646759"/>
            <a:ext cx="429225" cy="281901"/>
          </a:xfrm>
          <a:prstGeom prst="rect">
            <a:avLst/>
          </a:prstGeom>
          <a:noFill/>
          <a:ln>
            <a:noFill/>
          </a:ln>
        </p:spPr>
      </p:pic>
      <p:pic>
        <p:nvPicPr>
          <p:cNvPr descr="ISIC_0000019_segmentation.png" id="448" name="Google Shape;448;p30"/>
          <p:cNvPicPr preferRelativeResize="0"/>
          <p:nvPr/>
        </p:nvPicPr>
        <p:blipFill rotWithShape="1">
          <a:blip r:embed="rId7">
            <a:alphaModFix/>
          </a:blip>
          <a:srcRect b="0" l="0" r="0" t="0"/>
          <a:stretch/>
        </p:blipFill>
        <p:spPr>
          <a:xfrm>
            <a:off x="7328607" y="4760635"/>
            <a:ext cx="428399" cy="342719"/>
          </a:xfrm>
          <a:prstGeom prst="rect">
            <a:avLst/>
          </a:prstGeom>
          <a:noFill/>
          <a:ln>
            <a:noFill/>
          </a:ln>
        </p:spPr>
      </p:pic>
      <p:pic>
        <p:nvPicPr>
          <p:cNvPr descr="ISIC_0000192_segmentation.png" id="449" name="Google Shape;449;p30"/>
          <p:cNvPicPr preferRelativeResize="0"/>
          <p:nvPr/>
        </p:nvPicPr>
        <p:blipFill rotWithShape="1">
          <a:blip r:embed="rId8">
            <a:alphaModFix/>
          </a:blip>
          <a:srcRect b="0" l="0" r="0" t="0"/>
          <a:stretch/>
        </p:blipFill>
        <p:spPr>
          <a:xfrm>
            <a:off x="6900194" y="4637773"/>
            <a:ext cx="428400" cy="299879"/>
          </a:xfrm>
          <a:prstGeom prst="rect">
            <a:avLst/>
          </a:prstGeom>
          <a:noFill/>
          <a:ln>
            <a:noFill/>
          </a:ln>
        </p:spPr>
      </p:pic>
      <p:pic>
        <p:nvPicPr>
          <p:cNvPr descr="ISIC_0000229_segmentation.png" id="450" name="Google Shape;450;p30"/>
          <p:cNvPicPr preferRelativeResize="0"/>
          <p:nvPr/>
        </p:nvPicPr>
        <p:blipFill rotWithShape="1">
          <a:blip r:embed="rId9">
            <a:alphaModFix/>
          </a:blip>
          <a:srcRect b="0" l="0" r="0" t="0"/>
          <a:stretch/>
        </p:blipFill>
        <p:spPr>
          <a:xfrm>
            <a:off x="2052075" y="4598844"/>
            <a:ext cx="429249" cy="283010"/>
          </a:xfrm>
          <a:prstGeom prst="rect">
            <a:avLst/>
          </a:prstGeom>
          <a:noFill/>
          <a:ln>
            <a:noFill/>
          </a:ln>
        </p:spPr>
      </p:pic>
      <p:pic>
        <p:nvPicPr>
          <p:cNvPr descr="ISIC_0000192_segmentation.png" id="451" name="Google Shape;451;p30"/>
          <p:cNvPicPr preferRelativeResize="0"/>
          <p:nvPr/>
        </p:nvPicPr>
        <p:blipFill rotWithShape="1">
          <a:blip r:embed="rId10">
            <a:alphaModFix/>
          </a:blip>
          <a:srcRect b="0" l="0" r="0" t="0"/>
          <a:stretch/>
        </p:blipFill>
        <p:spPr>
          <a:xfrm>
            <a:off x="1285769" y="4591752"/>
            <a:ext cx="429249" cy="297176"/>
          </a:xfrm>
          <a:prstGeom prst="rect">
            <a:avLst/>
          </a:prstGeom>
          <a:noFill/>
          <a:ln>
            <a:noFill/>
          </a:ln>
        </p:spPr>
      </p:pic>
      <p:pic>
        <p:nvPicPr>
          <p:cNvPr descr="ISIC_0000192_segmentation.png" id="452" name="Google Shape;452;p30"/>
          <p:cNvPicPr preferRelativeResize="0"/>
          <p:nvPr/>
        </p:nvPicPr>
        <p:blipFill rotWithShape="1">
          <a:blip r:embed="rId10">
            <a:alphaModFix/>
          </a:blip>
          <a:srcRect b="0" l="0" r="0" t="0"/>
          <a:stretch/>
        </p:blipFill>
        <p:spPr>
          <a:xfrm>
            <a:off x="4000394" y="4639115"/>
            <a:ext cx="429249" cy="297176"/>
          </a:xfrm>
          <a:prstGeom prst="rect">
            <a:avLst/>
          </a:prstGeom>
          <a:noFill/>
          <a:ln>
            <a:noFill/>
          </a:ln>
        </p:spPr>
      </p:pic>
      <p:pic>
        <p:nvPicPr>
          <p:cNvPr descr="ISIC_0000229_segmentation.png" id="453" name="Google Shape;453;p30"/>
          <p:cNvPicPr preferRelativeResize="0"/>
          <p:nvPr/>
        </p:nvPicPr>
        <p:blipFill rotWithShape="1">
          <a:blip r:embed="rId6">
            <a:alphaModFix/>
          </a:blip>
          <a:srcRect b="0" l="0" r="0" t="0"/>
          <a:stretch/>
        </p:blipFill>
        <p:spPr>
          <a:xfrm>
            <a:off x="7709593" y="4599396"/>
            <a:ext cx="429225" cy="281901"/>
          </a:xfrm>
          <a:prstGeom prst="rect">
            <a:avLst/>
          </a:prstGeom>
          <a:noFill/>
          <a:ln>
            <a:noFill/>
          </a:ln>
        </p:spPr>
      </p:pic>
      <p:sp>
        <p:nvSpPr>
          <p:cNvPr id="454" name="Google Shape;454;p30"/>
          <p:cNvSpPr txBox="1"/>
          <p:nvPr/>
        </p:nvSpPr>
        <p:spPr>
          <a:xfrm>
            <a:off x="7058299" y="4398339"/>
            <a:ext cx="969000" cy="171300"/>
          </a:xfrm>
          <a:prstGeom prst="rect">
            <a:avLst/>
          </a:prstGeom>
          <a:noFill/>
          <a:ln>
            <a:noFill/>
          </a:ln>
        </p:spPr>
        <p:txBody>
          <a:bodyPr anchorCtr="0" anchor="ctr" bIns="15875" lIns="15875" spcFirstLastPara="1" rIns="15875" wrap="square" tIns="15875">
            <a:noAutofit/>
          </a:bodyPr>
          <a:lstStyle/>
          <a:p>
            <a:pPr indent="0" lvl="0" marL="0" marR="0" rtl="0" algn="ctr">
              <a:lnSpc>
                <a:spcPct val="100000"/>
              </a:lnSpc>
              <a:spcBef>
                <a:spcPts val="0"/>
              </a:spcBef>
              <a:spcAft>
                <a:spcPts val="0"/>
              </a:spcAft>
              <a:buClr>
                <a:srgbClr val="000000"/>
              </a:buClr>
              <a:buSzPts val="900"/>
              <a:buFont typeface="Helvetica Neue"/>
              <a:buNone/>
            </a:pPr>
            <a:r>
              <a:rPr b="1" i="0" lang="en-GB" sz="900" u="none" cap="none" strike="noStrike">
                <a:solidFill>
                  <a:srgbClr val="000000"/>
                </a:solidFill>
                <a:latin typeface="Helvetica Neue"/>
                <a:ea typeface="Helvetica Neue"/>
                <a:cs typeface="Helvetica Neue"/>
                <a:sym typeface="Helvetica Neue"/>
              </a:rPr>
              <a:t>Fully-supervised</a:t>
            </a:r>
            <a:endParaRPr sz="500"/>
          </a:p>
        </p:txBody>
      </p:sp>
      <p:sp>
        <p:nvSpPr>
          <p:cNvPr id="455" name="Google Shape;455;p30"/>
          <p:cNvSpPr/>
          <p:nvPr/>
        </p:nvSpPr>
        <p:spPr>
          <a:xfrm>
            <a:off x="2545388" y="4425225"/>
            <a:ext cx="4248000" cy="201600"/>
          </a:xfrm>
          <a:prstGeom prst="rightArrow">
            <a:avLst>
              <a:gd fmla="val 50000" name="adj1"/>
              <a:gd fmla="val 50000" name="adj2"/>
            </a:avLst>
          </a:prstGeom>
          <a:gradFill>
            <a:gsLst>
              <a:gs pos="0">
                <a:srgbClr val="38761D"/>
              </a:gs>
              <a:gs pos="52000">
                <a:srgbClr val="6AA84F"/>
              </a:gs>
              <a:gs pos="100000">
                <a:srgbClr val="93BC81"/>
              </a:gs>
            </a:gsLst>
            <a:lin ang="10800025"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59" name="Shape 459"/>
        <p:cNvGrpSpPr/>
        <p:nvPr/>
      </p:nvGrpSpPr>
      <p:grpSpPr>
        <a:xfrm>
          <a:off x="0" y="0"/>
          <a:ext cx="0" cy="0"/>
          <a:chOff x="0" y="0"/>
          <a:chExt cx="0" cy="0"/>
        </a:xfrm>
      </p:grpSpPr>
      <p:pic>
        <p:nvPicPr>
          <p:cNvPr descr="ISIC_0000019_segmentation.png" id="460" name="Google Shape;460;p31"/>
          <p:cNvPicPr preferRelativeResize="0"/>
          <p:nvPr/>
        </p:nvPicPr>
        <p:blipFill rotWithShape="1">
          <a:blip r:embed="rId3">
            <a:alphaModFix/>
          </a:blip>
          <a:srcRect b="0" l="0" r="0" t="0"/>
          <a:stretch/>
        </p:blipFill>
        <p:spPr>
          <a:xfrm>
            <a:off x="1645583" y="4806549"/>
            <a:ext cx="429249" cy="318844"/>
          </a:xfrm>
          <a:prstGeom prst="rect">
            <a:avLst/>
          </a:prstGeom>
          <a:noFill/>
          <a:ln>
            <a:noFill/>
          </a:ln>
        </p:spPr>
      </p:pic>
      <p:pic>
        <p:nvPicPr>
          <p:cNvPr descr="ISIC_0000019_segmentation.png" id="461" name="Google Shape;461;p31"/>
          <p:cNvPicPr preferRelativeResize="0"/>
          <p:nvPr/>
        </p:nvPicPr>
        <p:blipFill rotWithShape="1">
          <a:blip r:embed="rId3">
            <a:alphaModFix/>
          </a:blip>
          <a:srcRect b="0" l="0" r="0" t="0"/>
          <a:stretch/>
        </p:blipFill>
        <p:spPr>
          <a:xfrm>
            <a:off x="4357383" y="4806549"/>
            <a:ext cx="429249" cy="318844"/>
          </a:xfrm>
          <a:prstGeom prst="rect">
            <a:avLst/>
          </a:prstGeom>
          <a:noFill/>
          <a:ln>
            <a:noFill/>
          </a:ln>
        </p:spPr>
      </p:pic>
      <p:pic>
        <p:nvPicPr>
          <p:cNvPr id="462" name="Google Shape;462;p31"/>
          <p:cNvPicPr preferRelativeResize="0"/>
          <p:nvPr/>
        </p:nvPicPr>
        <p:blipFill rotWithShape="1">
          <a:blip r:embed="rId4">
            <a:alphaModFix/>
          </a:blip>
          <a:srcRect b="12203" l="0" r="0" t="0"/>
          <a:stretch/>
        </p:blipFill>
        <p:spPr>
          <a:xfrm>
            <a:off x="1140200" y="1791226"/>
            <a:ext cx="6729000" cy="2607000"/>
          </a:xfrm>
          <a:prstGeom prst="rect">
            <a:avLst/>
          </a:prstGeom>
          <a:noFill/>
          <a:ln>
            <a:noFill/>
          </a:ln>
        </p:spPr>
      </p:pic>
      <p:sp>
        <p:nvSpPr>
          <p:cNvPr id="463" name="Google Shape;463;p31"/>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Size of the clean dataset</a:t>
            </a:r>
            <a:endParaRPr sz="2800">
              <a:solidFill>
                <a:srgbClr val="000000"/>
              </a:solidFill>
              <a:latin typeface="Arial"/>
              <a:ea typeface="Arial"/>
              <a:cs typeface="Arial"/>
              <a:sym typeface="Arial"/>
            </a:endParaRPr>
          </a:p>
        </p:txBody>
      </p:sp>
      <p:sp>
        <p:nvSpPr>
          <p:cNvPr id="464" name="Google Shape;464;p31"/>
          <p:cNvSpPr txBox="1"/>
          <p:nvPr/>
        </p:nvSpPr>
        <p:spPr>
          <a:xfrm>
            <a:off x="4056650" y="3227875"/>
            <a:ext cx="3756600" cy="979500"/>
          </a:xfrm>
          <a:prstGeom prst="rect">
            <a:avLst/>
          </a:prstGeom>
          <a:solidFill>
            <a:srgbClr val="00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rgbClr val="FF0000"/>
                </a:solidFill>
              </a:rPr>
              <a:t>leveraging 10 clean annotations at least </a:t>
            </a:r>
            <a:r>
              <a:rPr lang="en-GB" sz="1800">
                <a:solidFill>
                  <a:srgbClr val="FF0000"/>
                </a:solidFill>
              </a:rPr>
              <a:t>21.79% </a:t>
            </a:r>
            <a:r>
              <a:rPr lang="en-GB" sz="1800">
                <a:solidFill>
                  <a:srgbClr val="FF0000"/>
                </a:solidFill>
              </a:rPr>
              <a:t>improvement in the test Dice score </a:t>
            </a:r>
            <a:endParaRPr sz="1800">
              <a:solidFill>
                <a:srgbClr val="FF0000"/>
              </a:solidFill>
            </a:endParaRPr>
          </a:p>
        </p:txBody>
      </p:sp>
      <p:sp>
        <p:nvSpPr>
          <p:cNvPr id="465" name="Google Shape;465;p31"/>
          <p:cNvSpPr/>
          <p:nvPr/>
        </p:nvSpPr>
        <p:spPr>
          <a:xfrm flipH="1">
            <a:off x="2052075" y="2462900"/>
            <a:ext cx="588900" cy="142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1"/>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
        <p:nvSpPr>
          <p:cNvPr id="467" name="Google Shape;467;p31"/>
          <p:cNvSpPr txBox="1"/>
          <p:nvPr/>
        </p:nvSpPr>
        <p:spPr>
          <a:xfrm>
            <a:off x="7058299" y="4398339"/>
            <a:ext cx="969000" cy="171300"/>
          </a:xfrm>
          <a:prstGeom prst="rect">
            <a:avLst/>
          </a:prstGeom>
          <a:noFill/>
          <a:ln>
            <a:noFill/>
          </a:ln>
        </p:spPr>
        <p:txBody>
          <a:bodyPr anchorCtr="0" anchor="ctr" bIns="15875" lIns="15875" spcFirstLastPara="1" rIns="15875" wrap="square" tIns="15875">
            <a:noAutofit/>
          </a:bodyPr>
          <a:lstStyle/>
          <a:p>
            <a:pPr indent="0" lvl="0" marL="0" marR="0" rtl="0" algn="ctr">
              <a:lnSpc>
                <a:spcPct val="100000"/>
              </a:lnSpc>
              <a:spcBef>
                <a:spcPts val="0"/>
              </a:spcBef>
              <a:spcAft>
                <a:spcPts val="0"/>
              </a:spcAft>
              <a:buClr>
                <a:srgbClr val="000000"/>
              </a:buClr>
              <a:buSzPts val="900"/>
              <a:buFont typeface="Helvetica Neue"/>
              <a:buNone/>
            </a:pPr>
            <a:r>
              <a:rPr b="1" i="0" lang="en-GB" sz="900" u="none" cap="none" strike="noStrike">
                <a:solidFill>
                  <a:srgbClr val="000000"/>
                </a:solidFill>
                <a:latin typeface="Helvetica Neue"/>
                <a:ea typeface="Helvetica Neue"/>
                <a:cs typeface="Helvetica Neue"/>
                <a:sym typeface="Helvetica Neue"/>
              </a:rPr>
              <a:t>Fully-supervised</a:t>
            </a:r>
            <a:endParaRPr sz="500"/>
          </a:p>
        </p:txBody>
      </p:sp>
      <p:pic>
        <p:nvPicPr>
          <p:cNvPr descr="ISIC_0000229_segmentation.png" id="468" name="Google Shape;468;p31"/>
          <p:cNvPicPr preferRelativeResize="0"/>
          <p:nvPr/>
        </p:nvPicPr>
        <p:blipFill rotWithShape="1">
          <a:blip r:embed="rId5">
            <a:alphaModFix/>
          </a:blip>
          <a:srcRect b="0" l="0" r="0" t="0"/>
          <a:stretch/>
        </p:blipFill>
        <p:spPr>
          <a:xfrm>
            <a:off x="4737793" y="4646759"/>
            <a:ext cx="429225" cy="281901"/>
          </a:xfrm>
          <a:prstGeom prst="rect">
            <a:avLst/>
          </a:prstGeom>
          <a:noFill/>
          <a:ln>
            <a:noFill/>
          </a:ln>
        </p:spPr>
      </p:pic>
      <p:pic>
        <p:nvPicPr>
          <p:cNvPr descr="ISIC_0000019_segmentation.png" id="469" name="Google Shape;469;p31"/>
          <p:cNvPicPr preferRelativeResize="0"/>
          <p:nvPr/>
        </p:nvPicPr>
        <p:blipFill rotWithShape="1">
          <a:blip r:embed="rId6">
            <a:alphaModFix/>
          </a:blip>
          <a:srcRect b="0" l="0" r="0" t="0"/>
          <a:stretch/>
        </p:blipFill>
        <p:spPr>
          <a:xfrm>
            <a:off x="7328607" y="4760635"/>
            <a:ext cx="428399" cy="342719"/>
          </a:xfrm>
          <a:prstGeom prst="rect">
            <a:avLst/>
          </a:prstGeom>
          <a:noFill/>
          <a:ln>
            <a:noFill/>
          </a:ln>
        </p:spPr>
      </p:pic>
      <p:pic>
        <p:nvPicPr>
          <p:cNvPr descr="ISIC_0000192_segmentation.png" id="470" name="Google Shape;470;p31"/>
          <p:cNvPicPr preferRelativeResize="0"/>
          <p:nvPr/>
        </p:nvPicPr>
        <p:blipFill rotWithShape="1">
          <a:blip r:embed="rId7">
            <a:alphaModFix/>
          </a:blip>
          <a:srcRect b="0" l="0" r="0" t="0"/>
          <a:stretch/>
        </p:blipFill>
        <p:spPr>
          <a:xfrm>
            <a:off x="6900194" y="4637773"/>
            <a:ext cx="428400" cy="299879"/>
          </a:xfrm>
          <a:prstGeom prst="rect">
            <a:avLst/>
          </a:prstGeom>
          <a:noFill/>
          <a:ln>
            <a:noFill/>
          </a:ln>
        </p:spPr>
      </p:pic>
      <p:pic>
        <p:nvPicPr>
          <p:cNvPr descr="ISIC_0000229_segmentation.png" id="471" name="Google Shape;471;p31"/>
          <p:cNvPicPr preferRelativeResize="0"/>
          <p:nvPr/>
        </p:nvPicPr>
        <p:blipFill rotWithShape="1">
          <a:blip r:embed="rId8">
            <a:alphaModFix/>
          </a:blip>
          <a:srcRect b="0" l="0" r="0" t="0"/>
          <a:stretch/>
        </p:blipFill>
        <p:spPr>
          <a:xfrm>
            <a:off x="2052075" y="4598844"/>
            <a:ext cx="429249" cy="283010"/>
          </a:xfrm>
          <a:prstGeom prst="rect">
            <a:avLst/>
          </a:prstGeom>
          <a:noFill/>
          <a:ln>
            <a:noFill/>
          </a:ln>
        </p:spPr>
      </p:pic>
      <p:pic>
        <p:nvPicPr>
          <p:cNvPr descr="ISIC_0000192_segmentation.png" id="472" name="Google Shape;472;p31"/>
          <p:cNvPicPr preferRelativeResize="0"/>
          <p:nvPr/>
        </p:nvPicPr>
        <p:blipFill rotWithShape="1">
          <a:blip r:embed="rId9">
            <a:alphaModFix/>
          </a:blip>
          <a:srcRect b="0" l="0" r="0" t="0"/>
          <a:stretch/>
        </p:blipFill>
        <p:spPr>
          <a:xfrm>
            <a:off x="1285769" y="4591752"/>
            <a:ext cx="429249" cy="297176"/>
          </a:xfrm>
          <a:prstGeom prst="rect">
            <a:avLst/>
          </a:prstGeom>
          <a:noFill/>
          <a:ln>
            <a:noFill/>
          </a:ln>
        </p:spPr>
      </p:pic>
      <p:pic>
        <p:nvPicPr>
          <p:cNvPr descr="ISIC_0000192_segmentation.png" id="473" name="Google Shape;473;p31"/>
          <p:cNvPicPr preferRelativeResize="0"/>
          <p:nvPr/>
        </p:nvPicPr>
        <p:blipFill rotWithShape="1">
          <a:blip r:embed="rId9">
            <a:alphaModFix/>
          </a:blip>
          <a:srcRect b="0" l="0" r="0" t="0"/>
          <a:stretch/>
        </p:blipFill>
        <p:spPr>
          <a:xfrm>
            <a:off x="4000394" y="4639115"/>
            <a:ext cx="429249" cy="297176"/>
          </a:xfrm>
          <a:prstGeom prst="rect">
            <a:avLst/>
          </a:prstGeom>
          <a:noFill/>
          <a:ln>
            <a:noFill/>
          </a:ln>
        </p:spPr>
      </p:pic>
      <p:pic>
        <p:nvPicPr>
          <p:cNvPr descr="ISIC_0000229_segmentation.png" id="474" name="Google Shape;474;p31"/>
          <p:cNvPicPr preferRelativeResize="0"/>
          <p:nvPr/>
        </p:nvPicPr>
        <p:blipFill rotWithShape="1">
          <a:blip r:embed="rId5">
            <a:alphaModFix/>
          </a:blip>
          <a:srcRect b="0" l="0" r="0" t="0"/>
          <a:stretch/>
        </p:blipFill>
        <p:spPr>
          <a:xfrm>
            <a:off x="7709593" y="4599396"/>
            <a:ext cx="429225" cy="281901"/>
          </a:xfrm>
          <a:prstGeom prst="rect">
            <a:avLst/>
          </a:prstGeom>
          <a:noFill/>
          <a:ln>
            <a:noFill/>
          </a:ln>
        </p:spPr>
      </p:pic>
      <p:sp>
        <p:nvSpPr>
          <p:cNvPr id="475" name="Google Shape;475;p31"/>
          <p:cNvSpPr/>
          <p:nvPr/>
        </p:nvSpPr>
        <p:spPr>
          <a:xfrm>
            <a:off x="2545388" y="4425225"/>
            <a:ext cx="4248000" cy="201600"/>
          </a:xfrm>
          <a:prstGeom prst="rightArrow">
            <a:avLst>
              <a:gd fmla="val 50000" name="adj1"/>
              <a:gd fmla="val 50000" name="adj2"/>
            </a:avLst>
          </a:prstGeom>
          <a:gradFill>
            <a:gsLst>
              <a:gs pos="0">
                <a:srgbClr val="38761D"/>
              </a:gs>
              <a:gs pos="52000">
                <a:srgbClr val="6AA84F"/>
              </a:gs>
              <a:gs pos="100000">
                <a:srgbClr val="93BC81"/>
              </a:gs>
            </a:gsLst>
            <a:lin ang="10800025"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79" name="Shape 479"/>
        <p:cNvGrpSpPr/>
        <p:nvPr/>
      </p:nvGrpSpPr>
      <p:grpSpPr>
        <a:xfrm>
          <a:off x="0" y="0"/>
          <a:ext cx="0" cy="0"/>
          <a:chOff x="0" y="0"/>
          <a:chExt cx="0" cy="0"/>
        </a:xfrm>
      </p:grpSpPr>
      <p:pic>
        <p:nvPicPr>
          <p:cNvPr id="480" name="Google Shape;480;p32"/>
          <p:cNvPicPr preferRelativeResize="0"/>
          <p:nvPr/>
        </p:nvPicPr>
        <p:blipFill rotWithShape="1">
          <a:blip r:embed="rId3">
            <a:alphaModFix/>
          </a:blip>
          <a:srcRect b="12203" l="0" r="0" t="0"/>
          <a:stretch/>
        </p:blipFill>
        <p:spPr>
          <a:xfrm>
            <a:off x="1140200" y="1791226"/>
            <a:ext cx="6729000" cy="2607000"/>
          </a:xfrm>
          <a:prstGeom prst="rect">
            <a:avLst/>
          </a:prstGeom>
          <a:noFill/>
          <a:ln>
            <a:noFill/>
          </a:ln>
        </p:spPr>
      </p:pic>
      <p:sp>
        <p:nvSpPr>
          <p:cNvPr id="481" name="Google Shape;481;p32"/>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Size of the clean dataset</a:t>
            </a:r>
            <a:endParaRPr sz="2800">
              <a:solidFill>
                <a:srgbClr val="000000"/>
              </a:solidFill>
              <a:latin typeface="Arial"/>
              <a:ea typeface="Arial"/>
              <a:cs typeface="Arial"/>
              <a:sym typeface="Arial"/>
            </a:endParaRPr>
          </a:p>
        </p:txBody>
      </p:sp>
      <p:sp>
        <p:nvSpPr>
          <p:cNvPr id="482" name="Google Shape;482;p32"/>
          <p:cNvSpPr txBox="1"/>
          <p:nvPr>
            <p:ph idx="1" type="body"/>
          </p:nvPr>
        </p:nvSpPr>
        <p:spPr>
          <a:xfrm>
            <a:off x="311700" y="1152475"/>
            <a:ext cx="8520600" cy="1136700"/>
          </a:xfrm>
          <a:prstGeom prst="rect">
            <a:avLst/>
          </a:prstGeom>
        </p:spPr>
        <p:txBody>
          <a:bodyPr anchorCtr="0" anchor="t" bIns="45700" lIns="91425" spcFirstLastPara="1" rIns="91425" wrap="square" tIns="45700">
            <a:noAutofit/>
          </a:bodyPr>
          <a:lstStyle/>
          <a:p>
            <a:pPr indent="-342900" lvl="0" marL="457200" rtl="0" algn="l">
              <a:spcBef>
                <a:spcPts val="300"/>
              </a:spcBef>
              <a:spcAft>
                <a:spcPts val="0"/>
              </a:spcAft>
              <a:buClr>
                <a:srgbClr val="000000"/>
              </a:buClr>
              <a:buSzPts val="1800"/>
              <a:buFont typeface="Arial"/>
              <a:buChar char="❏"/>
            </a:pPr>
            <a:r>
              <a:rPr lang="en-GB" sz="1800">
                <a:solidFill>
                  <a:srgbClr val="000000"/>
                </a:solidFill>
                <a:latin typeface="Arial"/>
                <a:ea typeface="Arial"/>
                <a:cs typeface="Arial"/>
                <a:sym typeface="Arial"/>
              </a:rPr>
              <a:t>Adaptive loss reweighting strategy works like a regularizer: improvement over supervised setting</a:t>
            </a:r>
            <a:endParaRPr sz="1800">
              <a:solidFill>
                <a:srgbClr val="000000"/>
              </a:solidFill>
              <a:latin typeface="Arial"/>
              <a:ea typeface="Arial"/>
              <a:cs typeface="Arial"/>
              <a:sym typeface="Arial"/>
            </a:endParaRPr>
          </a:p>
        </p:txBody>
      </p:sp>
      <p:sp>
        <p:nvSpPr>
          <p:cNvPr id="483" name="Google Shape;483;p32"/>
          <p:cNvSpPr txBox="1"/>
          <p:nvPr/>
        </p:nvSpPr>
        <p:spPr>
          <a:xfrm>
            <a:off x="4244375" y="3190975"/>
            <a:ext cx="3135000" cy="1183500"/>
          </a:xfrm>
          <a:prstGeom prst="rect">
            <a:avLst/>
          </a:prstGeom>
          <a:solidFill>
            <a:srgbClr val="00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rgbClr val="C27BA0"/>
                </a:solidFill>
              </a:rPr>
              <a:t>w</a:t>
            </a:r>
            <a:r>
              <a:rPr lang="en-GB" sz="1600">
                <a:solidFill>
                  <a:srgbClr val="C27BA0"/>
                </a:solidFill>
              </a:rPr>
              <a:t>ith only ∼100 clean annotations, the reweighting outperforms the fully-supervised with 2000 clean annotations</a:t>
            </a:r>
            <a:endParaRPr sz="1600">
              <a:solidFill>
                <a:srgbClr val="C27BA0"/>
              </a:solidFill>
            </a:endParaRPr>
          </a:p>
        </p:txBody>
      </p:sp>
      <p:sp>
        <p:nvSpPr>
          <p:cNvPr id="484" name="Google Shape;484;p32"/>
          <p:cNvSpPr/>
          <p:nvPr/>
        </p:nvSpPr>
        <p:spPr>
          <a:xfrm flipH="1">
            <a:off x="2721975" y="2450550"/>
            <a:ext cx="935400" cy="318000"/>
          </a:xfrm>
          <a:prstGeom prst="rect">
            <a:avLst/>
          </a:prstGeom>
          <a:noFill/>
          <a:ln cap="flat" cmpd="sng" w="38100">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1C232"/>
              </a:solidFill>
            </a:endParaRPr>
          </a:p>
        </p:txBody>
      </p:sp>
      <p:sp>
        <p:nvSpPr>
          <p:cNvPr id="485" name="Google Shape;485;p32"/>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
        <p:nvSpPr>
          <p:cNvPr id="486" name="Google Shape;486;p32"/>
          <p:cNvSpPr/>
          <p:nvPr/>
        </p:nvSpPr>
        <p:spPr>
          <a:xfrm flipH="1">
            <a:off x="7507125" y="2450450"/>
            <a:ext cx="356400" cy="318000"/>
          </a:xfrm>
          <a:prstGeom prst="rect">
            <a:avLst/>
          </a:prstGeom>
          <a:noFill/>
          <a:ln cap="flat" cmpd="sng" w="38100">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1C232"/>
              </a:solidFill>
            </a:endParaRPr>
          </a:p>
        </p:txBody>
      </p:sp>
      <p:pic>
        <p:nvPicPr>
          <p:cNvPr descr="ISIC_0000019_segmentation.png" id="487" name="Google Shape;487;p32"/>
          <p:cNvPicPr preferRelativeResize="0"/>
          <p:nvPr/>
        </p:nvPicPr>
        <p:blipFill rotWithShape="1">
          <a:blip r:embed="rId4">
            <a:alphaModFix/>
          </a:blip>
          <a:srcRect b="0" l="0" r="0" t="0"/>
          <a:stretch/>
        </p:blipFill>
        <p:spPr>
          <a:xfrm>
            <a:off x="1645583" y="4806549"/>
            <a:ext cx="429249" cy="318844"/>
          </a:xfrm>
          <a:prstGeom prst="rect">
            <a:avLst/>
          </a:prstGeom>
          <a:noFill/>
          <a:ln>
            <a:noFill/>
          </a:ln>
        </p:spPr>
      </p:pic>
      <p:pic>
        <p:nvPicPr>
          <p:cNvPr descr="ISIC_0000019_segmentation.png" id="488" name="Google Shape;488;p32"/>
          <p:cNvPicPr preferRelativeResize="0"/>
          <p:nvPr/>
        </p:nvPicPr>
        <p:blipFill rotWithShape="1">
          <a:blip r:embed="rId4">
            <a:alphaModFix/>
          </a:blip>
          <a:srcRect b="0" l="0" r="0" t="0"/>
          <a:stretch/>
        </p:blipFill>
        <p:spPr>
          <a:xfrm>
            <a:off x="4357383" y="4806549"/>
            <a:ext cx="429249" cy="318844"/>
          </a:xfrm>
          <a:prstGeom prst="rect">
            <a:avLst/>
          </a:prstGeom>
          <a:noFill/>
          <a:ln>
            <a:noFill/>
          </a:ln>
        </p:spPr>
      </p:pic>
      <p:pic>
        <p:nvPicPr>
          <p:cNvPr descr="ISIC_0000229_segmentation.png" id="489" name="Google Shape;489;p32"/>
          <p:cNvPicPr preferRelativeResize="0"/>
          <p:nvPr/>
        </p:nvPicPr>
        <p:blipFill rotWithShape="1">
          <a:blip r:embed="rId5">
            <a:alphaModFix/>
          </a:blip>
          <a:srcRect b="0" l="0" r="0" t="0"/>
          <a:stretch/>
        </p:blipFill>
        <p:spPr>
          <a:xfrm>
            <a:off x="4737793" y="4646759"/>
            <a:ext cx="429225" cy="281901"/>
          </a:xfrm>
          <a:prstGeom prst="rect">
            <a:avLst/>
          </a:prstGeom>
          <a:noFill/>
          <a:ln>
            <a:noFill/>
          </a:ln>
        </p:spPr>
      </p:pic>
      <p:pic>
        <p:nvPicPr>
          <p:cNvPr descr="ISIC_0000019_segmentation.png" id="490" name="Google Shape;490;p32"/>
          <p:cNvPicPr preferRelativeResize="0"/>
          <p:nvPr/>
        </p:nvPicPr>
        <p:blipFill rotWithShape="1">
          <a:blip r:embed="rId6">
            <a:alphaModFix/>
          </a:blip>
          <a:srcRect b="0" l="0" r="0" t="0"/>
          <a:stretch/>
        </p:blipFill>
        <p:spPr>
          <a:xfrm>
            <a:off x="7328607" y="4760635"/>
            <a:ext cx="428399" cy="342719"/>
          </a:xfrm>
          <a:prstGeom prst="rect">
            <a:avLst/>
          </a:prstGeom>
          <a:noFill/>
          <a:ln>
            <a:noFill/>
          </a:ln>
        </p:spPr>
      </p:pic>
      <p:pic>
        <p:nvPicPr>
          <p:cNvPr descr="ISIC_0000192_segmentation.png" id="491" name="Google Shape;491;p32"/>
          <p:cNvPicPr preferRelativeResize="0"/>
          <p:nvPr/>
        </p:nvPicPr>
        <p:blipFill rotWithShape="1">
          <a:blip r:embed="rId7">
            <a:alphaModFix/>
          </a:blip>
          <a:srcRect b="0" l="0" r="0" t="0"/>
          <a:stretch/>
        </p:blipFill>
        <p:spPr>
          <a:xfrm>
            <a:off x="6900194" y="4637773"/>
            <a:ext cx="428400" cy="299879"/>
          </a:xfrm>
          <a:prstGeom prst="rect">
            <a:avLst/>
          </a:prstGeom>
          <a:noFill/>
          <a:ln>
            <a:noFill/>
          </a:ln>
        </p:spPr>
      </p:pic>
      <p:pic>
        <p:nvPicPr>
          <p:cNvPr descr="ISIC_0000229_segmentation.png" id="492" name="Google Shape;492;p32"/>
          <p:cNvPicPr preferRelativeResize="0"/>
          <p:nvPr/>
        </p:nvPicPr>
        <p:blipFill rotWithShape="1">
          <a:blip r:embed="rId8">
            <a:alphaModFix/>
          </a:blip>
          <a:srcRect b="0" l="0" r="0" t="0"/>
          <a:stretch/>
        </p:blipFill>
        <p:spPr>
          <a:xfrm>
            <a:off x="2052075" y="4598844"/>
            <a:ext cx="429249" cy="283010"/>
          </a:xfrm>
          <a:prstGeom prst="rect">
            <a:avLst/>
          </a:prstGeom>
          <a:noFill/>
          <a:ln>
            <a:noFill/>
          </a:ln>
        </p:spPr>
      </p:pic>
      <p:pic>
        <p:nvPicPr>
          <p:cNvPr descr="ISIC_0000192_segmentation.png" id="493" name="Google Shape;493;p32"/>
          <p:cNvPicPr preferRelativeResize="0"/>
          <p:nvPr/>
        </p:nvPicPr>
        <p:blipFill rotWithShape="1">
          <a:blip r:embed="rId9">
            <a:alphaModFix/>
          </a:blip>
          <a:srcRect b="0" l="0" r="0" t="0"/>
          <a:stretch/>
        </p:blipFill>
        <p:spPr>
          <a:xfrm>
            <a:off x="1285769" y="4591752"/>
            <a:ext cx="429249" cy="297176"/>
          </a:xfrm>
          <a:prstGeom prst="rect">
            <a:avLst/>
          </a:prstGeom>
          <a:noFill/>
          <a:ln>
            <a:noFill/>
          </a:ln>
        </p:spPr>
      </p:pic>
      <p:pic>
        <p:nvPicPr>
          <p:cNvPr descr="ISIC_0000192_segmentation.png" id="494" name="Google Shape;494;p32"/>
          <p:cNvPicPr preferRelativeResize="0"/>
          <p:nvPr/>
        </p:nvPicPr>
        <p:blipFill rotWithShape="1">
          <a:blip r:embed="rId9">
            <a:alphaModFix/>
          </a:blip>
          <a:srcRect b="0" l="0" r="0" t="0"/>
          <a:stretch/>
        </p:blipFill>
        <p:spPr>
          <a:xfrm>
            <a:off x="4000394" y="4639115"/>
            <a:ext cx="429249" cy="297176"/>
          </a:xfrm>
          <a:prstGeom prst="rect">
            <a:avLst/>
          </a:prstGeom>
          <a:noFill/>
          <a:ln>
            <a:noFill/>
          </a:ln>
        </p:spPr>
      </p:pic>
      <p:pic>
        <p:nvPicPr>
          <p:cNvPr descr="ISIC_0000229_segmentation.png" id="495" name="Google Shape;495;p32"/>
          <p:cNvPicPr preferRelativeResize="0"/>
          <p:nvPr/>
        </p:nvPicPr>
        <p:blipFill rotWithShape="1">
          <a:blip r:embed="rId5">
            <a:alphaModFix/>
          </a:blip>
          <a:srcRect b="0" l="0" r="0" t="0"/>
          <a:stretch/>
        </p:blipFill>
        <p:spPr>
          <a:xfrm>
            <a:off x="7709593" y="4599396"/>
            <a:ext cx="429225" cy="281901"/>
          </a:xfrm>
          <a:prstGeom prst="rect">
            <a:avLst/>
          </a:prstGeom>
          <a:noFill/>
          <a:ln>
            <a:noFill/>
          </a:ln>
        </p:spPr>
      </p:pic>
      <p:sp>
        <p:nvSpPr>
          <p:cNvPr id="496" name="Google Shape;496;p32"/>
          <p:cNvSpPr txBox="1"/>
          <p:nvPr/>
        </p:nvSpPr>
        <p:spPr>
          <a:xfrm>
            <a:off x="7058299" y="4398339"/>
            <a:ext cx="969000" cy="171300"/>
          </a:xfrm>
          <a:prstGeom prst="rect">
            <a:avLst/>
          </a:prstGeom>
          <a:noFill/>
          <a:ln>
            <a:noFill/>
          </a:ln>
        </p:spPr>
        <p:txBody>
          <a:bodyPr anchorCtr="0" anchor="ctr" bIns="15875" lIns="15875" spcFirstLastPara="1" rIns="15875" wrap="square" tIns="15875">
            <a:noAutofit/>
          </a:bodyPr>
          <a:lstStyle/>
          <a:p>
            <a:pPr indent="0" lvl="0" marL="0" marR="0" rtl="0" algn="ctr">
              <a:lnSpc>
                <a:spcPct val="100000"/>
              </a:lnSpc>
              <a:spcBef>
                <a:spcPts val="0"/>
              </a:spcBef>
              <a:spcAft>
                <a:spcPts val="0"/>
              </a:spcAft>
              <a:buClr>
                <a:srgbClr val="000000"/>
              </a:buClr>
              <a:buSzPts val="900"/>
              <a:buFont typeface="Helvetica Neue"/>
              <a:buNone/>
            </a:pPr>
            <a:r>
              <a:rPr b="1" i="0" lang="en-GB" sz="900" u="none" cap="none" strike="noStrike">
                <a:solidFill>
                  <a:srgbClr val="000000"/>
                </a:solidFill>
                <a:latin typeface="Helvetica Neue"/>
                <a:ea typeface="Helvetica Neue"/>
                <a:cs typeface="Helvetica Neue"/>
                <a:sym typeface="Helvetica Neue"/>
              </a:rPr>
              <a:t>Fully-supervised</a:t>
            </a:r>
            <a:endParaRPr sz="500"/>
          </a:p>
        </p:txBody>
      </p:sp>
      <p:sp>
        <p:nvSpPr>
          <p:cNvPr id="497" name="Google Shape;497;p32"/>
          <p:cNvSpPr/>
          <p:nvPr/>
        </p:nvSpPr>
        <p:spPr>
          <a:xfrm>
            <a:off x="2545388" y="4425225"/>
            <a:ext cx="4248000" cy="201600"/>
          </a:xfrm>
          <a:prstGeom prst="rightArrow">
            <a:avLst>
              <a:gd fmla="val 50000" name="adj1"/>
              <a:gd fmla="val 50000" name="adj2"/>
            </a:avLst>
          </a:prstGeom>
          <a:gradFill>
            <a:gsLst>
              <a:gs pos="0">
                <a:srgbClr val="38761D"/>
              </a:gs>
              <a:gs pos="52000">
                <a:srgbClr val="6AA84F"/>
              </a:gs>
              <a:gs pos="100000">
                <a:srgbClr val="93BC81"/>
              </a:gs>
            </a:gsLst>
            <a:lin ang="10800025"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0" name="Shape 120"/>
        <p:cNvGrpSpPr/>
        <p:nvPr/>
      </p:nvGrpSpPr>
      <p:grpSpPr>
        <a:xfrm>
          <a:off x="0" y="0"/>
          <a:ext cx="0" cy="0"/>
          <a:chOff x="0" y="0"/>
          <a:chExt cx="0" cy="0"/>
        </a:xfrm>
      </p:grpSpPr>
      <p:sp>
        <p:nvSpPr>
          <p:cNvPr id="121" name="Google Shape;121;p15"/>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solidFill>
                  <a:srgbClr val="000000"/>
                </a:solidFill>
                <a:latin typeface="Arial"/>
                <a:ea typeface="Arial"/>
                <a:cs typeface="Arial"/>
                <a:sym typeface="Arial"/>
              </a:rPr>
              <a:t>Motivation</a:t>
            </a:r>
            <a:endParaRPr>
              <a:solidFill>
                <a:srgbClr val="000000"/>
              </a:solidFill>
              <a:latin typeface="Arial"/>
              <a:ea typeface="Arial"/>
              <a:cs typeface="Arial"/>
              <a:sym typeface="Arial"/>
            </a:endParaRPr>
          </a:p>
        </p:txBody>
      </p:sp>
      <p:sp>
        <p:nvSpPr>
          <p:cNvPr id="122" name="Google Shape;122;p15"/>
          <p:cNvSpPr txBox="1"/>
          <p:nvPr>
            <p:ph idx="1" type="body"/>
          </p:nvPr>
        </p:nvSpPr>
        <p:spPr>
          <a:xfrm>
            <a:off x="311700" y="1228675"/>
            <a:ext cx="8321700" cy="3416400"/>
          </a:xfrm>
          <a:prstGeom prst="rect">
            <a:avLst/>
          </a:prstGeom>
        </p:spPr>
        <p:txBody>
          <a:bodyPr anchorCtr="0" anchor="t" bIns="45700" lIns="91425" spcFirstLastPara="1" rIns="91425" wrap="square" tIns="45700">
            <a:noAutofit/>
          </a:bodyPr>
          <a:lstStyle/>
          <a:p>
            <a:pPr indent="-336550" lvl="0" marL="457200" rtl="0" algn="l">
              <a:lnSpc>
                <a:spcPct val="150000"/>
              </a:lnSpc>
              <a:spcBef>
                <a:spcPts val="300"/>
              </a:spcBef>
              <a:spcAft>
                <a:spcPts val="0"/>
              </a:spcAft>
              <a:buClr>
                <a:srgbClr val="000000"/>
              </a:buClr>
              <a:buSzPts val="1700"/>
              <a:buFont typeface="Arial"/>
              <a:buChar char="❏"/>
            </a:pPr>
            <a:r>
              <a:rPr lang="en-GB" sz="1700">
                <a:latin typeface="Arial"/>
                <a:ea typeface="Arial"/>
                <a:cs typeface="Arial"/>
                <a:sym typeface="Arial"/>
              </a:rPr>
              <a:t>Supervised learning requires several images and their associated </a:t>
            </a:r>
            <a:r>
              <a:rPr lang="en-GB" sz="1700">
                <a:latin typeface="Arial"/>
                <a:ea typeface="Arial"/>
                <a:cs typeface="Arial"/>
                <a:sym typeface="Arial"/>
              </a:rPr>
              <a:t>annotations</a:t>
            </a:r>
            <a:endParaRPr sz="1700">
              <a:latin typeface="Arial"/>
              <a:ea typeface="Arial"/>
              <a:cs typeface="Arial"/>
              <a:sym typeface="Arial"/>
            </a:endParaRPr>
          </a:p>
          <a:p>
            <a:pPr indent="0" lvl="0" marL="457200" rtl="0" algn="l">
              <a:lnSpc>
                <a:spcPct val="150000"/>
              </a:lnSpc>
              <a:spcBef>
                <a:spcPts val="300"/>
              </a:spcBef>
              <a:spcAft>
                <a:spcPts val="0"/>
              </a:spcAft>
              <a:buNone/>
            </a:pPr>
            <a:r>
              <a:t/>
            </a:r>
            <a:endParaRPr sz="1700">
              <a:latin typeface="Arial"/>
              <a:ea typeface="Arial"/>
              <a:cs typeface="Arial"/>
              <a:sym typeface="Arial"/>
            </a:endParaRPr>
          </a:p>
          <a:p>
            <a:pPr indent="0" lvl="0" marL="457200" rtl="0" algn="l">
              <a:lnSpc>
                <a:spcPct val="150000"/>
              </a:lnSpc>
              <a:spcBef>
                <a:spcPts val="300"/>
              </a:spcBef>
              <a:spcAft>
                <a:spcPts val="0"/>
              </a:spcAft>
              <a:buNone/>
            </a:pPr>
            <a:r>
              <a:t/>
            </a:r>
            <a:endParaRPr sz="1700">
              <a:latin typeface="Arial"/>
              <a:ea typeface="Arial"/>
              <a:cs typeface="Arial"/>
              <a:sym typeface="Arial"/>
            </a:endParaRPr>
          </a:p>
          <a:p>
            <a:pPr indent="0" lvl="0" marL="0" rtl="0" algn="l">
              <a:lnSpc>
                <a:spcPct val="150000"/>
              </a:lnSpc>
              <a:spcBef>
                <a:spcPts val="300"/>
              </a:spcBef>
              <a:spcAft>
                <a:spcPts val="0"/>
              </a:spcAft>
              <a:buNone/>
            </a:pPr>
            <a:r>
              <a:t/>
            </a:r>
            <a:endParaRPr sz="1700">
              <a:latin typeface="Arial"/>
              <a:ea typeface="Arial"/>
              <a:cs typeface="Arial"/>
              <a:sym typeface="Arial"/>
            </a:endParaRPr>
          </a:p>
          <a:p>
            <a:pPr indent="0" lvl="0" marL="36576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0" rtl="0" algn="l">
              <a:lnSpc>
                <a:spcPct val="120000"/>
              </a:lnSpc>
              <a:spcBef>
                <a:spcPts val="300"/>
              </a:spcBef>
              <a:spcAft>
                <a:spcPts val="0"/>
              </a:spcAft>
              <a:buNone/>
            </a:pPr>
            <a:r>
              <a:t/>
            </a:r>
            <a:endParaRPr sz="1800">
              <a:latin typeface="Arial"/>
              <a:ea typeface="Arial"/>
              <a:cs typeface="Arial"/>
              <a:sym typeface="Arial"/>
            </a:endParaRPr>
          </a:p>
          <a:p>
            <a:pPr indent="0" lvl="0" marL="365760" rtl="0" algn="l">
              <a:lnSpc>
                <a:spcPct val="120000"/>
              </a:lnSpc>
              <a:spcBef>
                <a:spcPts val="300"/>
              </a:spcBef>
              <a:spcAft>
                <a:spcPts val="0"/>
              </a:spcAft>
              <a:buNone/>
            </a:pPr>
            <a:r>
              <a:t/>
            </a:r>
            <a:endParaRPr sz="1800">
              <a:latin typeface="Arial"/>
              <a:ea typeface="Arial"/>
              <a:cs typeface="Arial"/>
              <a:sym typeface="Arial"/>
            </a:endParaRPr>
          </a:p>
          <a:p>
            <a:pPr indent="0" lvl="0" marL="0" rtl="0" algn="l">
              <a:lnSpc>
                <a:spcPct val="120000"/>
              </a:lnSpc>
              <a:spcBef>
                <a:spcPts val="300"/>
              </a:spcBef>
              <a:spcAft>
                <a:spcPts val="0"/>
              </a:spcAft>
              <a:buNone/>
            </a:pPr>
            <a:r>
              <a:t/>
            </a:r>
            <a:endParaRPr sz="1800">
              <a:solidFill>
                <a:srgbClr val="000000"/>
              </a:solidFill>
              <a:latin typeface="Arial"/>
              <a:ea typeface="Arial"/>
              <a:cs typeface="Arial"/>
              <a:sym typeface="Arial"/>
            </a:endParaRPr>
          </a:p>
        </p:txBody>
      </p:sp>
      <p:sp>
        <p:nvSpPr>
          <p:cNvPr id="123" name="Google Shape;123;p15"/>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1" name="Shape 501"/>
        <p:cNvGrpSpPr/>
        <p:nvPr/>
      </p:nvGrpSpPr>
      <p:grpSpPr>
        <a:xfrm>
          <a:off x="0" y="0"/>
          <a:ext cx="0" cy="0"/>
          <a:chOff x="0" y="0"/>
          <a:chExt cx="0" cy="0"/>
        </a:xfrm>
      </p:grpSpPr>
      <p:pic>
        <p:nvPicPr>
          <p:cNvPr id="502" name="Google Shape;502;p33"/>
          <p:cNvPicPr preferRelativeResize="0"/>
          <p:nvPr/>
        </p:nvPicPr>
        <p:blipFill rotWithShape="1">
          <a:blip r:embed="rId3">
            <a:alphaModFix/>
          </a:blip>
          <a:srcRect b="0" l="0" r="0" t="10201"/>
          <a:stretch/>
        </p:blipFill>
        <p:spPr>
          <a:xfrm>
            <a:off x="464100" y="1789050"/>
            <a:ext cx="8059050" cy="2797975"/>
          </a:xfrm>
          <a:prstGeom prst="rect">
            <a:avLst/>
          </a:prstGeom>
          <a:noFill/>
          <a:ln>
            <a:noFill/>
          </a:ln>
        </p:spPr>
      </p:pic>
      <p:sp>
        <p:nvSpPr>
          <p:cNvPr id="503" name="Google Shape;503;p33"/>
          <p:cNvSpPr txBox="1"/>
          <p:nvPr>
            <p:ph type="title"/>
          </p:nvPr>
        </p:nvSpPr>
        <p:spPr>
          <a:xfrm>
            <a:off x="311700" y="5974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Qualitative results</a:t>
            </a:r>
            <a:endParaRPr sz="2800">
              <a:solidFill>
                <a:srgbClr val="000000"/>
              </a:solidFill>
              <a:latin typeface="Arial"/>
              <a:ea typeface="Arial"/>
              <a:cs typeface="Arial"/>
              <a:sym typeface="Arial"/>
            </a:endParaRPr>
          </a:p>
        </p:txBody>
      </p:sp>
      <p:sp>
        <p:nvSpPr>
          <p:cNvPr id="504" name="Google Shape;504;p33"/>
          <p:cNvSpPr txBox="1"/>
          <p:nvPr/>
        </p:nvSpPr>
        <p:spPr>
          <a:xfrm>
            <a:off x="681250" y="4628925"/>
            <a:ext cx="1055100" cy="3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Image &amp; GT</a:t>
            </a:r>
            <a:endParaRPr sz="1200"/>
          </a:p>
        </p:txBody>
      </p:sp>
      <p:sp>
        <p:nvSpPr>
          <p:cNvPr id="505" name="Google Shape;505;p33"/>
          <p:cNvSpPr txBox="1"/>
          <p:nvPr/>
        </p:nvSpPr>
        <p:spPr>
          <a:xfrm>
            <a:off x="2188750" y="4628925"/>
            <a:ext cx="936600" cy="3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Noisy GT</a:t>
            </a:r>
            <a:endParaRPr sz="1200"/>
          </a:p>
        </p:txBody>
      </p:sp>
      <p:sp>
        <p:nvSpPr>
          <p:cNvPr id="506" name="Google Shape;506;p33"/>
          <p:cNvSpPr txBox="1"/>
          <p:nvPr/>
        </p:nvSpPr>
        <p:spPr>
          <a:xfrm>
            <a:off x="3357975" y="4628925"/>
            <a:ext cx="1253700" cy="3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Network output</a:t>
            </a:r>
            <a:endParaRPr sz="1200"/>
          </a:p>
        </p:txBody>
      </p:sp>
      <p:sp>
        <p:nvSpPr>
          <p:cNvPr id="507" name="Google Shape;507;p33"/>
          <p:cNvSpPr txBox="1"/>
          <p:nvPr/>
        </p:nvSpPr>
        <p:spPr>
          <a:xfrm>
            <a:off x="4845375" y="4587025"/>
            <a:ext cx="1055100" cy="3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Noisy pixels</a:t>
            </a:r>
            <a:endParaRPr sz="1200"/>
          </a:p>
        </p:txBody>
      </p:sp>
      <p:sp>
        <p:nvSpPr>
          <p:cNvPr id="508" name="Google Shape;508;p33"/>
          <p:cNvSpPr txBox="1"/>
          <p:nvPr/>
        </p:nvSpPr>
        <p:spPr>
          <a:xfrm>
            <a:off x="5933950" y="4633250"/>
            <a:ext cx="16611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t>Weight maps overlaid on noisy pixels</a:t>
            </a:r>
            <a:endParaRPr sz="1200"/>
          </a:p>
        </p:txBody>
      </p:sp>
      <p:sp>
        <p:nvSpPr>
          <p:cNvPr id="509" name="Google Shape;509;p33"/>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13" name="Shape 513"/>
        <p:cNvGrpSpPr/>
        <p:nvPr/>
      </p:nvGrpSpPr>
      <p:grpSpPr>
        <a:xfrm>
          <a:off x="0" y="0"/>
          <a:ext cx="0" cy="0"/>
          <a:chOff x="0" y="0"/>
          <a:chExt cx="0" cy="0"/>
        </a:xfrm>
      </p:grpSpPr>
      <p:pic>
        <p:nvPicPr>
          <p:cNvPr id="514" name="Google Shape;514;p34"/>
          <p:cNvPicPr preferRelativeResize="0"/>
          <p:nvPr/>
        </p:nvPicPr>
        <p:blipFill rotWithShape="1">
          <a:blip r:embed="rId3">
            <a:alphaModFix/>
          </a:blip>
          <a:srcRect b="0" l="0" r="0" t="10201"/>
          <a:stretch/>
        </p:blipFill>
        <p:spPr>
          <a:xfrm>
            <a:off x="464100" y="1789050"/>
            <a:ext cx="8059050" cy="2797975"/>
          </a:xfrm>
          <a:prstGeom prst="rect">
            <a:avLst/>
          </a:prstGeom>
          <a:noFill/>
          <a:ln>
            <a:noFill/>
          </a:ln>
        </p:spPr>
      </p:pic>
      <p:sp>
        <p:nvSpPr>
          <p:cNvPr id="515" name="Google Shape;515;p34"/>
          <p:cNvSpPr txBox="1"/>
          <p:nvPr>
            <p:ph type="title"/>
          </p:nvPr>
        </p:nvSpPr>
        <p:spPr>
          <a:xfrm>
            <a:off x="311700" y="5974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Qualitative results</a:t>
            </a:r>
            <a:endParaRPr sz="2800">
              <a:solidFill>
                <a:srgbClr val="000000"/>
              </a:solidFill>
              <a:latin typeface="Arial"/>
              <a:ea typeface="Arial"/>
              <a:cs typeface="Arial"/>
              <a:sym typeface="Arial"/>
            </a:endParaRPr>
          </a:p>
        </p:txBody>
      </p:sp>
      <p:sp>
        <p:nvSpPr>
          <p:cNvPr id="516" name="Google Shape;516;p34"/>
          <p:cNvSpPr txBox="1"/>
          <p:nvPr/>
        </p:nvSpPr>
        <p:spPr>
          <a:xfrm>
            <a:off x="681250" y="4628925"/>
            <a:ext cx="1055100" cy="3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Image &amp; GT</a:t>
            </a:r>
            <a:endParaRPr sz="1200"/>
          </a:p>
        </p:txBody>
      </p:sp>
      <p:sp>
        <p:nvSpPr>
          <p:cNvPr id="517" name="Google Shape;517;p34"/>
          <p:cNvSpPr txBox="1"/>
          <p:nvPr/>
        </p:nvSpPr>
        <p:spPr>
          <a:xfrm>
            <a:off x="2188750" y="4628925"/>
            <a:ext cx="936600" cy="3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Noisy GT</a:t>
            </a:r>
            <a:endParaRPr sz="1200"/>
          </a:p>
        </p:txBody>
      </p:sp>
      <p:sp>
        <p:nvSpPr>
          <p:cNvPr id="518" name="Google Shape;518;p34"/>
          <p:cNvSpPr txBox="1"/>
          <p:nvPr/>
        </p:nvSpPr>
        <p:spPr>
          <a:xfrm>
            <a:off x="3357975" y="4628925"/>
            <a:ext cx="1253700" cy="3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Network output</a:t>
            </a:r>
            <a:endParaRPr sz="1200"/>
          </a:p>
        </p:txBody>
      </p:sp>
      <p:sp>
        <p:nvSpPr>
          <p:cNvPr id="519" name="Google Shape;519;p34"/>
          <p:cNvSpPr txBox="1"/>
          <p:nvPr/>
        </p:nvSpPr>
        <p:spPr>
          <a:xfrm>
            <a:off x="4845375" y="4587025"/>
            <a:ext cx="1055100" cy="3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Noisy pixels</a:t>
            </a:r>
            <a:endParaRPr sz="1200"/>
          </a:p>
        </p:txBody>
      </p:sp>
      <p:sp>
        <p:nvSpPr>
          <p:cNvPr id="520" name="Google Shape;520;p34"/>
          <p:cNvSpPr txBox="1"/>
          <p:nvPr/>
        </p:nvSpPr>
        <p:spPr>
          <a:xfrm>
            <a:off x="5933950" y="4633250"/>
            <a:ext cx="16611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t>Weight maps overlaid on noisy pixels</a:t>
            </a:r>
            <a:endParaRPr sz="1200"/>
          </a:p>
        </p:txBody>
      </p:sp>
      <p:sp>
        <p:nvSpPr>
          <p:cNvPr id="521" name="Google Shape;521;p34"/>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
        <p:nvSpPr>
          <p:cNvPr id="522" name="Google Shape;522;p34"/>
          <p:cNvSpPr/>
          <p:nvPr/>
        </p:nvSpPr>
        <p:spPr>
          <a:xfrm flipH="1">
            <a:off x="8039900" y="3667575"/>
            <a:ext cx="423000" cy="493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26" name="Shape 526"/>
        <p:cNvGrpSpPr/>
        <p:nvPr/>
      </p:nvGrpSpPr>
      <p:grpSpPr>
        <a:xfrm>
          <a:off x="0" y="0"/>
          <a:ext cx="0" cy="0"/>
          <a:chOff x="0" y="0"/>
          <a:chExt cx="0" cy="0"/>
        </a:xfrm>
      </p:grpSpPr>
      <p:pic>
        <p:nvPicPr>
          <p:cNvPr id="527" name="Google Shape;527;p35"/>
          <p:cNvPicPr preferRelativeResize="0"/>
          <p:nvPr/>
        </p:nvPicPr>
        <p:blipFill rotWithShape="1">
          <a:blip r:embed="rId3">
            <a:alphaModFix/>
          </a:blip>
          <a:srcRect b="0" l="0" r="0" t="10201"/>
          <a:stretch/>
        </p:blipFill>
        <p:spPr>
          <a:xfrm>
            <a:off x="464100" y="1789050"/>
            <a:ext cx="8059050" cy="2797975"/>
          </a:xfrm>
          <a:prstGeom prst="rect">
            <a:avLst/>
          </a:prstGeom>
          <a:noFill/>
          <a:ln>
            <a:noFill/>
          </a:ln>
        </p:spPr>
      </p:pic>
      <p:sp>
        <p:nvSpPr>
          <p:cNvPr id="528" name="Google Shape;528;p35"/>
          <p:cNvSpPr txBox="1"/>
          <p:nvPr>
            <p:ph type="title"/>
          </p:nvPr>
        </p:nvSpPr>
        <p:spPr>
          <a:xfrm>
            <a:off x="311700" y="5974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Qualitative results</a:t>
            </a:r>
            <a:endParaRPr sz="2800">
              <a:solidFill>
                <a:srgbClr val="000000"/>
              </a:solidFill>
              <a:latin typeface="Arial"/>
              <a:ea typeface="Arial"/>
              <a:cs typeface="Arial"/>
              <a:sym typeface="Arial"/>
            </a:endParaRPr>
          </a:p>
        </p:txBody>
      </p:sp>
      <p:sp>
        <p:nvSpPr>
          <p:cNvPr id="529" name="Google Shape;529;p35"/>
          <p:cNvSpPr txBox="1"/>
          <p:nvPr/>
        </p:nvSpPr>
        <p:spPr>
          <a:xfrm>
            <a:off x="681250" y="4628925"/>
            <a:ext cx="1055100" cy="3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Image &amp; GT</a:t>
            </a:r>
            <a:endParaRPr sz="1200"/>
          </a:p>
        </p:txBody>
      </p:sp>
      <p:sp>
        <p:nvSpPr>
          <p:cNvPr id="530" name="Google Shape;530;p35"/>
          <p:cNvSpPr txBox="1"/>
          <p:nvPr/>
        </p:nvSpPr>
        <p:spPr>
          <a:xfrm>
            <a:off x="2188750" y="4628925"/>
            <a:ext cx="936600" cy="3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Noisy GT</a:t>
            </a:r>
            <a:endParaRPr sz="1200"/>
          </a:p>
        </p:txBody>
      </p:sp>
      <p:sp>
        <p:nvSpPr>
          <p:cNvPr id="531" name="Google Shape;531;p35"/>
          <p:cNvSpPr txBox="1"/>
          <p:nvPr/>
        </p:nvSpPr>
        <p:spPr>
          <a:xfrm>
            <a:off x="3357975" y="4628925"/>
            <a:ext cx="1253700" cy="3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Network output</a:t>
            </a:r>
            <a:endParaRPr sz="1200"/>
          </a:p>
        </p:txBody>
      </p:sp>
      <p:sp>
        <p:nvSpPr>
          <p:cNvPr id="532" name="Google Shape;532;p35"/>
          <p:cNvSpPr txBox="1"/>
          <p:nvPr/>
        </p:nvSpPr>
        <p:spPr>
          <a:xfrm>
            <a:off x="4845375" y="4587025"/>
            <a:ext cx="1055100" cy="3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Noisy pixels</a:t>
            </a:r>
            <a:endParaRPr sz="1200"/>
          </a:p>
        </p:txBody>
      </p:sp>
      <p:sp>
        <p:nvSpPr>
          <p:cNvPr id="533" name="Google Shape;533;p35"/>
          <p:cNvSpPr txBox="1"/>
          <p:nvPr/>
        </p:nvSpPr>
        <p:spPr>
          <a:xfrm>
            <a:off x="5933950" y="4633250"/>
            <a:ext cx="16611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t>Weight maps overlaid on noisy pixels</a:t>
            </a:r>
            <a:endParaRPr sz="1200"/>
          </a:p>
        </p:txBody>
      </p:sp>
      <p:sp>
        <p:nvSpPr>
          <p:cNvPr id="534" name="Google Shape;534;p35"/>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
        <p:nvSpPr>
          <p:cNvPr id="535" name="Google Shape;535;p35"/>
          <p:cNvSpPr txBox="1"/>
          <p:nvPr/>
        </p:nvSpPr>
        <p:spPr>
          <a:xfrm>
            <a:off x="5005000" y="1081025"/>
            <a:ext cx="3107700" cy="661800"/>
          </a:xfrm>
          <a:prstGeom prst="rect">
            <a:avLst/>
          </a:prstGeom>
          <a:solidFill>
            <a:srgbClr val="000000"/>
          </a:solid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GB">
                <a:solidFill>
                  <a:srgbClr val="FFFFFF"/>
                </a:solidFill>
              </a:rPr>
              <a:t>Cyan color mean low weights are assigned to mislabelled pixels. </a:t>
            </a:r>
            <a:endParaRPr>
              <a:solidFill>
                <a:srgbClr val="FFFFFF"/>
              </a:solidFill>
            </a:endParaRPr>
          </a:p>
        </p:txBody>
      </p:sp>
      <p:sp>
        <p:nvSpPr>
          <p:cNvPr id="536" name="Google Shape;536;p35"/>
          <p:cNvSpPr/>
          <p:nvPr/>
        </p:nvSpPr>
        <p:spPr>
          <a:xfrm flipH="1">
            <a:off x="8039900" y="3667575"/>
            <a:ext cx="423000" cy="493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5"/>
          <p:cNvSpPr/>
          <p:nvPr/>
        </p:nvSpPr>
        <p:spPr>
          <a:xfrm rot="-1471940">
            <a:off x="4434430" y="2863425"/>
            <a:ext cx="756491" cy="410534"/>
          </a:xfrm>
          <a:prstGeom prst="rightArrow">
            <a:avLst>
              <a:gd fmla="val 50000" name="adj1"/>
              <a:gd fmla="val 50000" name="adj2"/>
            </a:avLst>
          </a:prstGeom>
          <a:solidFill>
            <a:srgbClr val="990000"/>
          </a:solid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5"/>
          <p:cNvSpPr/>
          <p:nvPr/>
        </p:nvSpPr>
        <p:spPr>
          <a:xfrm rot="-176330">
            <a:off x="4474244" y="4091995"/>
            <a:ext cx="696316" cy="409739"/>
          </a:xfrm>
          <a:prstGeom prst="rightArrow">
            <a:avLst>
              <a:gd fmla="val 50000" name="adj1"/>
              <a:gd fmla="val 50000" name="adj2"/>
            </a:avLst>
          </a:prstGeom>
          <a:solidFill>
            <a:srgbClr val="980000"/>
          </a:solid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5"/>
          <p:cNvSpPr/>
          <p:nvPr/>
        </p:nvSpPr>
        <p:spPr>
          <a:xfrm rot="-1481">
            <a:off x="5851540" y="4091968"/>
            <a:ext cx="696300" cy="409800"/>
          </a:xfrm>
          <a:prstGeom prst="rightArrow">
            <a:avLst>
              <a:gd fmla="val 50000" name="adj1"/>
              <a:gd fmla="val 50000" name="adj2"/>
            </a:avLst>
          </a:prstGeom>
          <a:solidFill>
            <a:srgbClr val="980000"/>
          </a:solid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5"/>
          <p:cNvSpPr/>
          <p:nvPr/>
        </p:nvSpPr>
        <p:spPr>
          <a:xfrm rot="-2046359">
            <a:off x="5897638" y="2959688"/>
            <a:ext cx="756520" cy="410461"/>
          </a:xfrm>
          <a:prstGeom prst="rightArrow">
            <a:avLst>
              <a:gd fmla="val 50000" name="adj1"/>
              <a:gd fmla="val 50000" name="adj2"/>
            </a:avLst>
          </a:prstGeom>
          <a:solidFill>
            <a:srgbClr val="980000"/>
          </a:solid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44" name="Shape 544"/>
        <p:cNvGrpSpPr/>
        <p:nvPr/>
      </p:nvGrpSpPr>
      <p:grpSpPr>
        <a:xfrm>
          <a:off x="0" y="0"/>
          <a:ext cx="0" cy="0"/>
          <a:chOff x="0" y="0"/>
          <a:chExt cx="0" cy="0"/>
        </a:xfrm>
      </p:grpSpPr>
      <p:sp>
        <p:nvSpPr>
          <p:cNvPr id="545" name="Google Shape;545;p36"/>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Clr>
                <a:srgbClr val="000000"/>
              </a:buClr>
              <a:buSzPts val="1800"/>
              <a:buFont typeface="Arial"/>
              <a:buChar char="❏"/>
            </a:pPr>
            <a:r>
              <a:rPr lang="en-GB" sz="1800">
                <a:solidFill>
                  <a:srgbClr val="000000"/>
                </a:solidFill>
                <a:latin typeface="Arial"/>
                <a:ea typeface="Arial"/>
                <a:cs typeface="Arial"/>
                <a:sym typeface="Arial"/>
              </a:rPr>
              <a:t>Leveraged a limited amount of cleanly-annotated data to learn a robust-to-noise deep segmentation network</a:t>
            </a:r>
            <a:endParaRPr sz="1800">
              <a:solidFill>
                <a:srgbClr val="000000"/>
              </a:solidFill>
              <a:latin typeface="Arial"/>
              <a:ea typeface="Arial"/>
              <a:cs typeface="Arial"/>
              <a:sym typeface="Arial"/>
            </a:endParaRPr>
          </a:p>
          <a:p>
            <a:pPr indent="0" lvl="0" marL="365760" rtl="0" algn="l">
              <a:spcBef>
                <a:spcPts val="1000"/>
              </a:spcBef>
              <a:spcAft>
                <a:spcPts val="0"/>
              </a:spcAft>
              <a:buNone/>
            </a:pPr>
            <a:r>
              <a:t/>
            </a:r>
            <a:endParaRPr sz="1800">
              <a:solidFill>
                <a:srgbClr val="000000"/>
              </a:solidFill>
              <a:latin typeface="Arial"/>
              <a:ea typeface="Arial"/>
              <a:cs typeface="Arial"/>
              <a:sym typeface="Arial"/>
            </a:endParaRPr>
          </a:p>
          <a:p>
            <a:pPr indent="0" lvl="0" marL="0" rtl="0" algn="l">
              <a:spcBef>
                <a:spcPts val="300"/>
              </a:spcBef>
              <a:spcAft>
                <a:spcPts val="0"/>
              </a:spcAft>
              <a:buNone/>
            </a:pPr>
            <a:r>
              <a:t/>
            </a:r>
            <a:endParaRPr>
              <a:latin typeface="Arial"/>
              <a:ea typeface="Arial"/>
              <a:cs typeface="Arial"/>
              <a:sym typeface="Arial"/>
            </a:endParaRPr>
          </a:p>
        </p:txBody>
      </p:sp>
      <p:sp>
        <p:nvSpPr>
          <p:cNvPr id="546" name="Google Shape;546;p36"/>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4800">
                <a:solidFill>
                  <a:srgbClr val="000000"/>
                </a:solidFill>
                <a:latin typeface="Arial"/>
                <a:ea typeface="Arial"/>
                <a:cs typeface="Arial"/>
                <a:sym typeface="Arial"/>
              </a:rPr>
              <a:t>Conclusion</a:t>
            </a:r>
            <a:endParaRPr sz="4800">
              <a:solidFill>
                <a:srgbClr val="000000"/>
              </a:solidFill>
              <a:latin typeface="Arial"/>
              <a:ea typeface="Arial"/>
              <a:cs typeface="Arial"/>
              <a:sym typeface="Arial"/>
            </a:endParaRPr>
          </a:p>
        </p:txBody>
      </p:sp>
      <p:sp>
        <p:nvSpPr>
          <p:cNvPr id="547" name="Google Shape;547;p36"/>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51" name="Shape 551"/>
        <p:cNvGrpSpPr/>
        <p:nvPr/>
      </p:nvGrpSpPr>
      <p:grpSpPr>
        <a:xfrm>
          <a:off x="0" y="0"/>
          <a:ext cx="0" cy="0"/>
          <a:chOff x="0" y="0"/>
          <a:chExt cx="0" cy="0"/>
        </a:xfrm>
      </p:grpSpPr>
      <p:sp>
        <p:nvSpPr>
          <p:cNvPr id="552" name="Google Shape;552;p37"/>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Clr>
                <a:srgbClr val="000000"/>
              </a:buClr>
              <a:buSzPts val="1800"/>
              <a:buFont typeface="Arial"/>
              <a:buChar char="❏"/>
            </a:pPr>
            <a:r>
              <a:rPr lang="en-GB" sz="1800">
                <a:solidFill>
                  <a:srgbClr val="000000"/>
                </a:solidFill>
                <a:latin typeface="Arial"/>
                <a:ea typeface="Arial"/>
                <a:cs typeface="Arial"/>
                <a:sym typeface="Arial"/>
              </a:rPr>
              <a:t>Leveraged a limited amount of cleanly-annotated data to learn a robust-to-noise deep segmentation network</a:t>
            </a:r>
            <a:endParaRPr sz="1800">
              <a:solidFill>
                <a:srgbClr val="000000"/>
              </a:solidFill>
              <a:latin typeface="Arial"/>
              <a:ea typeface="Arial"/>
              <a:cs typeface="Arial"/>
              <a:sym typeface="Arial"/>
            </a:endParaRPr>
          </a:p>
          <a:p>
            <a:pPr indent="-342900" lvl="0" marL="457200" rtl="0" algn="l">
              <a:spcBef>
                <a:spcPts val="1000"/>
              </a:spcBef>
              <a:spcAft>
                <a:spcPts val="0"/>
              </a:spcAft>
              <a:buClr>
                <a:srgbClr val="000000"/>
              </a:buClr>
              <a:buSzPts val="1800"/>
              <a:buFont typeface="Arial"/>
              <a:buChar char="❏"/>
            </a:pPr>
            <a:r>
              <a:rPr lang="en-GB" sz="1800">
                <a:solidFill>
                  <a:srgbClr val="000000"/>
                </a:solidFill>
                <a:latin typeface="Arial"/>
                <a:ea typeface="Arial"/>
                <a:cs typeface="Arial"/>
                <a:sym typeface="Arial"/>
              </a:rPr>
              <a:t>Lear</a:t>
            </a:r>
            <a:r>
              <a:rPr lang="en-GB" sz="1800">
                <a:solidFill>
                  <a:srgbClr val="000000"/>
                </a:solidFill>
                <a:latin typeface="Arial"/>
                <a:ea typeface="Arial"/>
                <a:cs typeface="Arial"/>
                <a:sym typeface="Arial"/>
              </a:rPr>
              <a:t>ned </a:t>
            </a:r>
            <a:r>
              <a:rPr lang="en-GB" sz="1800">
                <a:solidFill>
                  <a:srgbClr val="000000"/>
                </a:solidFill>
                <a:latin typeface="Arial"/>
                <a:ea typeface="Arial"/>
                <a:cs typeface="Arial"/>
                <a:sym typeface="Arial"/>
              </a:rPr>
              <a:t>spatially-adaptive weight maps to perform pixel-wise </a:t>
            </a:r>
            <a:r>
              <a:rPr lang="en-GB" sz="1800">
                <a:solidFill>
                  <a:srgbClr val="000000"/>
                </a:solidFill>
                <a:latin typeface="Arial"/>
                <a:ea typeface="Arial"/>
                <a:cs typeface="Arial"/>
                <a:sym typeface="Arial"/>
              </a:rPr>
              <a:t>reweighting</a:t>
            </a:r>
            <a:r>
              <a:rPr lang="en-GB" sz="1800">
                <a:solidFill>
                  <a:srgbClr val="000000"/>
                </a:solidFill>
                <a:latin typeface="Arial"/>
                <a:ea typeface="Arial"/>
                <a:cs typeface="Arial"/>
                <a:sym typeface="Arial"/>
              </a:rPr>
              <a:t> in the loss function</a:t>
            </a:r>
            <a:endParaRPr sz="1800">
              <a:solidFill>
                <a:srgbClr val="000000"/>
              </a:solidFill>
              <a:latin typeface="Arial"/>
              <a:ea typeface="Arial"/>
              <a:cs typeface="Arial"/>
              <a:sym typeface="Arial"/>
            </a:endParaRPr>
          </a:p>
          <a:p>
            <a:pPr indent="0" lvl="0" marL="0" rtl="0" algn="l">
              <a:spcBef>
                <a:spcPts val="300"/>
              </a:spcBef>
              <a:spcAft>
                <a:spcPts val="0"/>
              </a:spcAft>
              <a:buNone/>
            </a:pPr>
            <a:r>
              <a:t/>
            </a:r>
            <a:endParaRPr>
              <a:latin typeface="Arial"/>
              <a:ea typeface="Arial"/>
              <a:cs typeface="Arial"/>
              <a:sym typeface="Arial"/>
            </a:endParaRPr>
          </a:p>
        </p:txBody>
      </p:sp>
      <p:sp>
        <p:nvSpPr>
          <p:cNvPr id="553" name="Google Shape;553;p37"/>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4800">
                <a:solidFill>
                  <a:srgbClr val="000000"/>
                </a:solidFill>
                <a:latin typeface="Arial"/>
                <a:ea typeface="Arial"/>
                <a:cs typeface="Arial"/>
                <a:sym typeface="Arial"/>
              </a:rPr>
              <a:t>Conclusion</a:t>
            </a:r>
            <a:endParaRPr sz="4800">
              <a:solidFill>
                <a:srgbClr val="000000"/>
              </a:solidFill>
              <a:latin typeface="Arial"/>
              <a:ea typeface="Arial"/>
              <a:cs typeface="Arial"/>
              <a:sym typeface="Arial"/>
            </a:endParaRPr>
          </a:p>
        </p:txBody>
      </p:sp>
      <p:sp>
        <p:nvSpPr>
          <p:cNvPr id="554" name="Google Shape;554;p37"/>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58" name="Shape 558"/>
        <p:cNvGrpSpPr/>
        <p:nvPr/>
      </p:nvGrpSpPr>
      <p:grpSpPr>
        <a:xfrm>
          <a:off x="0" y="0"/>
          <a:ext cx="0" cy="0"/>
          <a:chOff x="0" y="0"/>
          <a:chExt cx="0" cy="0"/>
        </a:xfrm>
      </p:grpSpPr>
      <p:sp>
        <p:nvSpPr>
          <p:cNvPr id="559" name="Google Shape;559;p38"/>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Clr>
                <a:srgbClr val="000000"/>
              </a:buClr>
              <a:buSzPts val="1800"/>
              <a:buFont typeface="Arial"/>
              <a:buChar char="❏"/>
            </a:pPr>
            <a:r>
              <a:rPr lang="en-GB" sz="1800">
                <a:solidFill>
                  <a:srgbClr val="000000"/>
                </a:solidFill>
                <a:latin typeface="Arial"/>
                <a:ea typeface="Arial"/>
                <a:cs typeface="Arial"/>
                <a:sym typeface="Arial"/>
              </a:rPr>
              <a:t>Leveraged a limited amount of cleanly-annotated data to learn a robust-to-noise deep segmentation network</a:t>
            </a:r>
            <a:endParaRPr sz="1800">
              <a:solidFill>
                <a:srgbClr val="000000"/>
              </a:solidFill>
              <a:latin typeface="Arial"/>
              <a:ea typeface="Arial"/>
              <a:cs typeface="Arial"/>
              <a:sym typeface="Arial"/>
            </a:endParaRPr>
          </a:p>
          <a:p>
            <a:pPr indent="-342900" lvl="0" marL="457200" rtl="0" algn="l">
              <a:spcBef>
                <a:spcPts val="1000"/>
              </a:spcBef>
              <a:spcAft>
                <a:spcPts val="0"/>
              </a:spcAft>
              <a:buClr>
                <a:srgbClr val="000000"/>
              </a:buClr>
              <a:buSzPts val="1800"/>
              <a:buFont typeface="Arial"/>
              <a:buChar char="❏"/>
            </a:pPr>
            <a:r>
              <a:rPr lang="en-GB" sz="1800">
                <a:solidFill>
                  <a:srgbClr val="000000"/>
                </a:solidFill>
                <a:latin typeface="Arial"/>
                <a:ea typeface="Arial"/>
                <a:cs typeface="Arial"/>
                <a:sym typeface="Arial"/>
              </a:rPr>
              <a:t>Learned spatially-adaptive weight maps to perform pixel-wise </a:t>
            </a:r>
            <a:r>
              <a:rPr lang="en-GB" sz="1800">
                <a:solidFill>
                  <a:srgbClr val="000000"/>
                </a:solidFill>
                <a:latin typeface="Arial"/>
                <a:ea typeface="Arial"/>
                <a:cs typeface="Arial"/>
                <a:sym typeface="Arial"/>
              </a:rPr>
              <a:t>reweighting</a:t>
            </a:r>
            <a:r>
              <a:rPr lang="en-GB" sz="1800">
                <a:solidFill>
                  <a:srgbClr val="000000"/>
                </a:solidFill>
                <a:latin typeface="Arial"/>
                <a:ea typeface="Arial"/>
                <a:cs typeface="Arial"/>
                <a:sym typeface="Arial"/>
              </a:rPr>
              <a:t> in the loss function</a:t>
            </a:r>
            <a:endParaRPr sz="1800">
              <a:solidFill>
                <a:srgbClr val="000000"/>
              </a:solidFill>
              <a:latin typeface="Arial"/>
              <a:ea typeface="Arial"/>
              <a:cs typeface="Arial"/>
              <a:sym typeface="Arial"/>
            </a:endParaRPr>
          </a:p>
          <a:p>
            <a:pPr indent="-342900" lvl="0" marL="457200" rtl="0" algn="l">
              <a:spcBef>
                <a:spcPts val="1000"/>
              </a:spcBef>
              <a:spcAft>
                <a:spcPts val="0"/>
              </a:spcAft>
              <a:buClr>
                <a:srgbClr val="000000"/>
              </a:buClr>
              <a:buSzPts val="1800"/>
              <a:buFont typeface="Arial"/>
              <a:buChar char="❏"/>
            </a:pPr>
            <a:r>
              <a:rPr lang="en-GB" sz="1800">
                <a:solidFill>
                  <a:srgbClr val="000000"/>
                </a:solidFill>
                <a:latin typeface="Arial"/>
                <a:ea typeface="Arial"/>
                <a:cs typeface="Arial"/>
                <a:sym typeface="Arial"/>
              </a:rPr>
              <a:t>Demonstrated on a skin lesion data set that our method reduces the requirement of careful labelling without sacrificing segmentation performance</a:t>
            </a:r>
            <a:endParaRPr>
              <a:latin typeface="Arial"/>
              <a:ea typeface="Arial"/>
              <a:cs typeface="Arial"/>
              <a:sym typeface="Arial"/>
            </a:endParaRPr>
          </a:p>
        </p:txBody>
      </p:sp>
      <p:sp>
        <p:nvSpPr>
          <p:cNvPr id="560" name="Google Shape;560;p38"/>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4800">
                <a:solidFill>
                  <a:srgbClr val="000000"/>
                </a:solidFill>
                <a:latin typeface="Arial"/>
                <a:ea typeface="Arial"/>
                <a:cs typeface="Arial"/>
                <a:sym typeface="Arial"/>
              </a:rPr>
              <a:t>Conclusion</a:t>
            </a:r>
            <a:endParaRPr sz="4800">
              <a:solidFill>
                <a:srgbClr val="000000"/>
              </a:solidFill>
              <a:latin typeface="Arial"/>
              <a:ea typeface="Arial"/>
              <a:cs typeface="Arial"/>
              <a:sym typeface="Arial"/>
            </a:endParaRPr>
          </a:p>
        </p:txBody>
      </p:sp>
      <p:sp>
        <p:nvSpPr>
          <p:cNvPr id="561" name="Google Shape;561;p38"/>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Google Shape;566;p39"/>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567" name="Google Shape;567;p39"/>
          <p:cNvSpPr txBox="1"/>
          <p:nvPr/>
        </p:nvSpPr>
        <p:spPr>
          <a:xfrm>
            <a:off x="2561250" y="1781250"/>
            <a:ext cx="4762800" cy="147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latin typeface="Georgia"/>
                <a:ea typeface="Georgia"/>
                <a:cs typeface="Georgia"/>
                <a:sym typeface="Georgia"/>
              </a:rPr>
              <a:t>Thank you!</a:t>
            </a:r>
            <a:endParaRPr sz="6000">
              <a:latin typeface="Georgia"/>
              <a:ea typeface="Georgia"/>
              <a:cs typeface="Georgia"/>
              <a:sym typeface="Georgia"/>
            </a:endParaRPr>
          </a:p>
        </p:txBody>
      </p:sp>
      <p:sp>
        <p:nvSpPr>
          <p:cNvPr id="568" name="Google Shape;568;p39"/>
          <p:cNvSpPr txBox="1"/>
          <p:nvPr/>
        </p:nvSpPr>
        <p:spPr>
          <a:xfrm>
            <a:off x="88775" y="3919525"/>
            <a:ext cx="7315500" cy="113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t>zmirikha@sfu.ca</a:t>
            </a:r>
            <a:endParaRPr sz="3600"/>
          </a:p>
          <a:p>
            <a:pPr indent="0" lvl="0" marL="0" rtl="0" algn="l">
              <a:spcBef>
                <a:spcPts val="0"/>
              </a:spcBef>
              <a:spcAft>
                <a:spcPts val="0"/>
              </a:spcAft>
              <a:buNone/>
            </a:pPr>
            <a:r>
              <a:rPr lang="en-GB" sz="2400"/>
              <a:t>www.MedicalImageAnalysis.com</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7" name="Shape 127"/>
        <p:cNvGrpSpPr/>
        <p:nvPr/>
      </p:nvGrpSpPr>
      <p:grpSpPr>
        <a:xfrm>
          <a:off x="0" y="0"/>
          <a:ext cx="0" cy="0"/>
          <a:chOff x="0" y="0"/>
          <a:chExt cx="0" cy="0"/>
        </a:xfrm>
      </p:grpSpPr>
      <p:sp>
        <p:nvSpPr>
          <p:cNvPr id="128" name="Google Shape;128;p16"/>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
        <p:nvSpPr>
          <p:cNvPr id="129" name="Google Shape;129;p16"/>
          <p:cNvSpPr/>
          <p:nvPr/>
        </p:nvSpPr>
        <p:spPr>
          <a:xfrm>
            <a:off x="248550" y="3330400"/>
            <a:ext cx="4316400" cy="1424400"/>
          </a:xfrm>
          <a:prstGeom prst="rect">
            <a:avLst/>
          </a:prstGeom>
          <a:noFill/>
          <a:ln cap="flat" cmpd="sng" w="38100">
            <a:solidFill>
              <a:srgbClr val="0C9C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solidFill>
                  <a:srgbClr val="000000"/>
                </a:solidFill>
                <a:latin typeface="Arial"/>
                <a:ea typeface="Arial"/>
                <a:cs typeface="Arial"/>
                <a:sym typeface="Arial"/>
              </a:rPr>
              <a:t>Motivation</a:t>
            </a:r>
            <a:endParaRPr>
              <a:solidFill>
                <a:srgbClr val="000000"/>
              </a:solidFill>
              <a:latin typeface="Arial"/>
              <a:ea typeface="Arial"/>
              <a:cs typeface="Arial"/>
              <a:sym typeface="Arial"/>
            </a:endParaRPr>
          </a:p>
        </p:txBody>
      </p:sp>
      <p:sp>
        <p:nvSpPr>
          <p:cNvPr id="131" name="Google Shape;131;p16"/>
          <p:cNvSpPr txBox="1"/>
          <p:nvPr>
            <p:ph idx="1" type="body"/>
          </p:nvPr>
        </p:nvSpPr>
        <p:spPr>
          <a:xfrm>
            <a:off x="311700" y="1228675"/>
            <a:ext cx="8324700" cy="1734600"/>
          </a:xfrm>
          <a:prstGeom prst="rect">
            <a:avLst/>
          </a:prstGeom>
        </p:spPr>
        <p:txBody>
          <a:bodyPr anchorCtr="0" anchor="t" bIns="45700" lIns="91425" spcFirstLastPara="1" rIns="91425" wrap="square" tIns="45700">
            <a:noAutofit/>
          </a:bodyPr>
          <a:lstStyle/>
          <a:p>
            <a:pPr indent="-336550" lvl="0" marL="457200" rtl="0" algn="l">
              <a:lnSpc>
                <a:spcPct val="150000"/>
              </a:lnSpc>
              <a:spcBef>
                <a:spcPts val="300"/>
              </a:spcBef>
              <a:spcAft>
                <a:spcPts val="0"/>
              </a:spcAft>
              <a:buClr>
                <a:srgbClr val="000000"/>
              </a:buClr>
              <a:buSzPts val="1700"/>
              <a:buFont typeface="Arial"/>
              <a:buChar char="❏"/>
            </a:pPr>
            <a:r>
              <a:rPr lang="en-GB" sz="1700">
                <a:latin typeface="Arial"/>
                <a:ea typeface="Arial"/>
                <a:cs typeface="Arial"/>
                <a:sym typeface="Arial"/>
              </a:rPr>
              <a:t>Supervised learning requires several images and their associated annotations</a:t>
            </a:r>
            <a:endParaRPr sz="1700">
              <a:latin typeface="Arial"/>
              <a:ea typeface="Arial"/>
              <a:cs typeface="Arial"/>
              <a:sym typeface="Arial"/>
            </a:endParaRPr>
          </a:p>
          <a:p>
            <a:pPr indent="-336550" lvl="0" marL="457200" rtl="0" algn="l">
              <a:lnSpc>
                <a:spcPct val="150000"/>
              </a:lnSpc>
              <a:spcBef>
                <a:spcPts val="300"/>
              </a:spcBef>
              <a:spcAft>
                <a:spcPts val="0"/>
              </a:spcAft>
              <a:buClr>
                <a:srgbClr val="000000"/>
              </a:buClr>
              <a:buSzPts val="1700"/>
              <a:buFont typeface="Arial"/>
              <a:buChar char="❏"/>
            </a:pPr>
            <a:r>
              <a:rPr lang="en-GB" sz="1700">
                <a:latin typeface="Arial"/>
                <a:ea typeface="Arial"/>
                <a:cs typeface="Arial"/>
                <a:sym typeface="Arial"/>
              </a:rPr>
              <a:t>Expensive </a:t>
            </a:r>
            <a:r>
              <a:rPr lang="en-GB" sz="1700">
                <a:solidFill>
                  <a:srgbClr val="0C9C22"/>
                </a:solidFill>
                <a:latin typeface="Arial"/>
                <a:ea typeface="Arial"/>
                <a:cs typeface="Arial"/>
                <a:sym typeface="Arial"/>
              </a:rPr>
              <a:t>expert-level</a:t>
            </a:r>
            <a:r>
              <a:rPr lang="en-GB" sz="1700">
                <a:latin typeface="Arial"/>
                <a:ea typeface="Arial"/>
                <a:cs typeface="Arial"/>
                <a:sym typeface="Arial"/>
              </a:rPr>
              <a:t> annotation in contrast to cheap </a:t>
            </a:r>
            <a:r>
              <a:rPr lang="en-GB" sz="1700">
                <a:solidFill>
                  <a:srgbClr val="FF1B28"/>
                </a:solidFill>
                <a:latin typeface="Arial"/>
                <a:ea typeface="Arial"/>
                <a:cs typeface="Arial"/>
                <a:sym typeface="Arial"/>
              </a:rPr>
              <a:t>unreliable</a:t>
            </a:r>
            <a:r>
              <a:rPr lang="en-GB" sz="1700">
                <a:latin typeface="Arial"/>
                <a:ea typeface="Arial"/>
                <a:cs typeface="Arial"/>
                <a:sym typeface="Arial"/>
              </a:rPr>
              <a:t> annotations</a:t>
            </a:r>
            <a:endParaRPr sz="1700">
              <a:latin typeface="Arial"/>
              <a:ea typeface="Arial"/>
              <a:cs typeface="Arial"/>
              <a:sym typeface="Arial"/>
            </a:endParaRPr>
          </a:p>
          <a:p>
            <a:pPr indent="0" lvl="0" marL="457200" rtl="0" algn="l">
              <a:lnSpc>
                <a:spcPct val="150000"/>
              </a:lnSpc>
              <a:spcBef>
                <a:spcPts val="300"/>
              </a:spcBef>
              <a:spcAft>
                <a:spcPts val="0"/>
              </a:spcAft>
              <a:buNone/>
            </a:pPr>
            <a:r>
              <a:t/>
            </a:r>
            <a:endParaRPr sz="1800">
              <a:latin typeface="Arial"/>
              <a:ea typeface="Arial"/>
              <a:cs typeface="Arial"/>
              <a:sym typeface="Arial"/>
            </a:endParaRPr>
          </a:p>
          <a:p>
            <a:pPr indent="0" lvl="0" marL="457200" rtl="0" algn="l">
              <a:lnSpc>
                <a:spcPct val="150000"/>
              </a:lnSpc>
              <a:spcBef>
                <a:spcPts val="300"/>
              </a:spcBef>
              <a:spcAft>
                <a:spcPts val="0"/>
              </a:spcAft>
              <a:buNone/>
            </a:pPr>
            <a:r>
              <a:t/>
            </a:r>
            <a:endParaRPr sz="1700">
              <a:solidFill>
                <a:srgbClr val="000000"/>
              </a:solidFill>
              <a:latin typeface="Arial"/>
              <a:ea typeface="Arial"/>
              <a:cs typeface="Arial"/>
              <a:sym typeface="Arial"/>
            </a:endParaRPr>
          </a:p>
          <a:p>
            <a:pPr indent="0" lvl="0" marL="457200" rtl="0" algn="l">
              <a:lnSpc>
                <a:spcPct val="150000"/>
              </a:lnSpc>
              <a:spcBef>
                <a:spcPts val="300"/>
              </a:spcBef>
              <a:spcAft>
                <a:spcPts val="0"/>
              </a:spcAft>
              <a:buNone/>
            </a:pPr>
            <a:r>
              <a:t/>
            </a:r>
            <a:endParaRPr sz="1700">
              <a:latin typeface="Arial"/>
              <a:ea typeface="Arial"/>
              <a:cs typeface="Arial"/>
              <a:sym typeface="Arial"/>
            </a:endParaRPr>
          </a:p>
          <a:p>
            <a:pPr indent="0" lvl="0" marL="0" rtl="0" algn="l">
              <a:lnSpc>
                <a:spcPct val="150000"/>
              </a:lnSpc>
              <a:spcBef>
                <a:spcPts val="300"/>
              </a:spcBef>
              <a:spcAft>
                <a:spcPts val="0"/>
              </a:spcAft>
              <a:buNone/>
            </a:pPr>
            <a:r>
              <a:t/>
            </a:r>
            <a:endParaRPr sz="1700">
              <a:latin typeface="Arial"/>
              <a:ea typeface="Arial"/>
              <a:cs typeface="Arial"/>
              <a:sym typeface="Arial"/>
            </a:endParaRPr>
          </a:p>
          <a:p>
            <a:pPr indent="0" lvl="0" marL="36576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0" rtl="0" algn="l">
              <a:lnSpc>
                <a:spcPct val="120000"/>
              </a:lnSpc>
              <a:spcBef>
                <a:spcPts val="300"/>
              </a:spcBef>
              <a:spcAft>
                <a:spcPts val="0"/>
              </a:spcAft>
              <a:buNone/>
            </a:pPr>
            <a:r>
              <a:t/>
            </a:r>
            <a:endParaRPr sz="1800">
              <a:latin typeface="Arial"/>
              <a:ea typeface="Arial"/>
              <a:cs typeface="Arial"/>
              <a:sym typeface="Arial"/>
            </a:endParaRPr>
          </a:p>
          <a:p>
            <a:pPr indent="0" lvl="0" marL="365760" rtl="0" algn="l">
              <a:lnSpc>
                <a:spcPct val="120000"/>
              </a:lnSpc>
              <a:spcBef>
                <a:spcPts val="300"/>
              </a:spcBef>
              <a:spcAft>
                <a:spcPts val="0"/>
              </a:spcAft>
              <a:buNone/>
            </a:pPr>
            <a:r>
              <a:t/>
            </a:r>
            <a:endParaRPr sz="1800">
              <a:latin typeface="Arial"/>
              <a:ea typeface="Arial"/>
              <a:cs typeface="Arial"/>
              <a:sym typeface="Arial"/>
            </a:endParaRPr>
          </a:p>
          <a:p>
            <a:pPr indent="0" lvl="0" marL="0" rtl="0" algn="l">
              <a:lnSpc>
                <a:spcPct val="120000"/>
              </a:lnSpc>
              <a:spcBef>
                <a:spcPts val="300"/>
              </a:spcBef>
              <a:spcAft>
                <a:spcPts val="0"/>
              </a:spcAft>
              <a:buNone/>
            </a:pPr>
            <a:r>
              <a:t/>
            </a:r>
            <a:endParaRPr sz="1800">
              <a:solidFill>
                <a:srgbClr val="000000"/>
              </a:solidFill>
              <a:latin typeface="Arial"/>
              <a:ea typeface="Arial"/>
              <a:cs typeface="Arial"/>
              <a:sym typeface="Arial"/>
            </a:endParaRPr>
          </a:p>
        </p:txBody>
      </p:sp>
      <p:sp>
        <p:nvSpPr>
          <p:cNvPr id="132" name="Google Shape;132;p16"/>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pic>
        <p:nvPicPr>
          <p:cNvPr id="133" name="Google Shape;133;p16"/>
          <p:cNvPicPr preferRelativeResize="0"/>
          <p:nvPr/>
        </p:nvPicPr>
        <p:blipFill>
          <a:blip r:embed="rId3">
            <a:alphaModFix/>
          </a:blip>
          <a:stretch>
            <a:fillRect/>
          </a:stretch>
        </p:blipFill>
        <p:spPr>
          <a:xfrm>
            <a:off x="215025" y="3279047"/>
            <a:ext cx="4356976" cy="1486925"/>
          </a:xfrm>
          <a:prstGeom prst="rect">
            <a:avLst/>
          </a:prstGeom>
          <a:noFill/>
          <a:ln>
            <a:noFill/>
          </a:ln>
        </p:spPr>
      </p:pic>
      <p:pic>
        <p:nvPicPr>
          <p:cNvPr id="134" name="Google Shape;134;p16"/>
          <p:cNvPicPr preferRelativeResize="0"/>
          <p:nvPr/>
        </p:nvPicPr>
        <p:blipFill>
          <a:blip r:embed="rId4">
            <a:alphaModFix/>
          </a:blip>
          <a:stretch>
            <a:fillRect/>
          </a:stretch>
        </p:blipFill>
        <p:spPr>
          <a:xfrm>
            <a:off x="4645237" y="2887075"/>
            <a:ext cx="4375913" cy="1486925"/>
          </a:xfrm>
          <a:prstGeom prst="rect">
            <a:avLst/>
          </a:prstGeom>
          <a:noFill/>
          <a:ln>
            <a:noFill/>
          </a:ln>
        </p:spPr>
      </p:pic>
      <p:sp>
        <p:nvSpPr>
          <p:cNvPr id="135" name="Google Shape;135;p16"/>
          <p:cNvSpPr/>
          <p:nvPr/>
        </p:nvSpPr>
        <p:spPr>
          <a:xfrm>
            <a:off x="4674988" y="2918338"/>
            <a:ext cx="4316400" cy="1424400"/>
          </a:xfrm>
          <a:prstGeom prst="rect">
            <a:avLst/>
          </a:prstGeom>
          <a:noFill/>
          <a:ln cap="flat" cmpd="sng" w="38100">
            <a:solidFill>
              <a:srgbClr val="FF1B2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1B28"/>
              </a:solidFill>
            </a:endParaRPr>
          </a:p>
        </p:txBody>
      </p:sp>
      <p:sp>
        <p:nvSpPr>
          <p:cNvPr id="136" name="Google Shape;136;p16"/>
          <p:cNvSpPr/>
          <p:nvPr/>
        </p:nvSpPr>
        <p:spPr>
          <a:xfrm>
            <a:off x="248550" y="3330388"/>
            <a:ext cx="4316400" cy="1424400"/>
          </a:xfrm>
          <a:prstGeom prst="rect">
            <a:avLst/>
          </a:prstGeom>
          <a:noFill/>
          <a:ln cap="flat" cmpd="sng" w="38100">
            <a:solidFill>
              <a:srgbClr val="0C9C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txBox="1"/>
          <p:nvPr/>
        </p:nvSpPr>
        <p:spPr>
          <a:xfrm>
            <a:off x="349650" y="4765975"/>
            <a:ext cx="8444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222222"/>
                </a:solidFill>
                <a:highlight>
                  <a:srgbClr val="FFFFFF"/>
                </a:highlight>
              </a:rPr>
              <a:t>Adapted from “Devil is in the edges: Learning semantic boundaries from noisy annotations” by Acuna D, Kar A, Fidler S. IEEE CVPR 2019 </a:t>
            </a:r>
            <a:endParaRPr>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1" name="Shape 141"/>
        <p:cNvGrpSpPr/>
        <p:nvPr/>
      </p:nvGrpSpPr>
      <p:grpSpPr>
        <a:xfrm>
          <a:off x="0" y="0"/>
          <a:ext cx="0" cy="0"/>
          <a:chOff x="0" y="0"/>
          <a:chExt cx="0" cy="0"/>
        </a:xfrm>
      </p:grpSpPr>
      <p:sp>
        <p:nvSpPr>
          <p:cNvPr id="142" name="Google Shape;142;p17"/>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solidFill>
                  <a:srgbClr val="000000"/>
                </a:solidFill>
                <a:latin typeface="Arial"/>
                <a:ea typeface="Arial"/>
                <a:cs typeface="Arial"/>
                <a:sym typeface="Arial"/>
              </a:rPr>
              <a:t>Motivation</a:t>
            </a:r>
            <a:endParaRPr>
              <a:solidFill>
                <a:srgbClr val="000000"/>
              </a:solidFill>
              <a:latin typeface="Arial"/>
              <a:ea typeface="Arial"/>
              <a:cs typeface="Arial"/>
              <a:sym typeface="Arial"/>
            </a:endParaRPr>
          </a:p>
        </p:txBody>
      </p:sp>
      <p:sp>
        <p:nvSpPr>
          <p:cNvPr id="143" name="Google Shape;143;p17"/>
          <p:cNvSpPr txBox="1"/>
          <p:nvPr>
            <p:ph idx="1" type="body"/>
          </p:nvPr>
        </p:nvSpPr>
        <p:spPr>
          <a:xfrm>
            <a:off x="311700" y="1228675"/>
            <a:ext cx="8324700" cy="1734600"/>
          </a:xfrm>
          <a:prstGeom prst="rect">
            <a:avLst/>
          </a:prstGeom>
        </p:spPr>
        <p:txBody>
          <a:bodyPr anchorCtr="0" anchor="t" bIns="45700" lIns="91425" spcFirstLastPara="1" rIns="91425" wrap="square" tIns="45700">
            <a:noAutofit/>
          </a:bodyPr>
          <a:lstStyle/>
          <a:p>
            <a:pPr indent="-336550" lvl="0" marL="457200" rtl="0" algn="l">
              <a:lnSpc>
                <a:spcPct val="150000"/>
              </a:lnSpc>
              <a:spcBef>
                <a:spcPts val="300"/>
              </a:spcBef>
              <a:spcAft>
                <a:spcPts val="0"/>
              </a:spcAft>
              <a:buClr>
                <a:srgbClr val="000000"/>
              </a:buClr>
              <a:buSzPts val="1700"/>
              <a:buFont typeface="Arial"/>
              <a:buChar char="❏"/>
            </a:pPr>
            <a:r>
              <a:rPr lang="en-GB" sz="1700">
                <a:latin typeface="Arial"/>
                <a:ea typeface="Arial"/>
                <a:cs typeface="Arial"/>
                <a:sym typeface="Arial"/>
              </a:rPr>
              <a:t>Supervised learning requires several images and their associated annotations</a:t>
            </a:r>
            <a:endParaRPr sz="1700">
              <a:latin typeface="Arial"/>
              <a:ea typeface="Arial"/>
              <a:cs typeface="Arial"/>
              <a:sym typeface="Arial"/>
            </a:endParaRPr>
          </a:p>
          <a:p>
            <a:pPr indent="-336550" lvl="0" marL="457200" rtl="0" algn="l">
              <a:lnSpc>
                <a:spcPct val="150000"/>
              </a:lnSpc>
              <a:spcBef>
                <a:spcPts val="300"/>
              </a:spcBef>
              <a:spcAft>
                <a:spcPts val="0"/>
              </a:spcAft>
              <a:buClr>
                <a:srgbClr val="000000"/>
              </a:buClr>
              <a:buSzPts val="1700"/>
              <a:buFont typeface="Arial"/>
              <a:buChar char="❏"/>
            </a:pPr>
            <a:r>
              <a:rPr lang="en-GB" sz="1700">
                <a:latin typeface="Arial"/>
                <a:ea typeface="Arial"/>
                <a:cs typeface="Arial"/>
                <a:sym typeface="Arial"/>
              </a:rPr>
              <a:t>Expensive </a:t>
            </a:r>
            <a:r>
              <a:rPr lang="en-GB" sz="1700">
                <a:solidFill>
                  <a:srgbClr val="0C9C22"/>
                </a:solidFill>
                <a:latin typeface="Arial"/>
                <a:ea typeface="Arial"/>
                <a:cs typeface="Arial"/>
                <a:sym typeface="Arial"/>
              </a:rPr>
              <a:t>expert-level</a:t>
            </a:r>
            <a:r>
              <a:rPr lang="en-GB" sz="1700">
                <a:latin typeface="Arial"/>
                <a:ea typeface="Arial"/>
                <a:cs typeface="Arial"/>
                <a:sym typeface="Arial"/>
              </a:rPr>
              <a:t> annotation in contrast to cheap </a:t>
            </a:r>
            <a:r>
              <a:rPr lang="en-GB" sz="1700">
                <a:solidFill>
                  <a:srgbClr val="FF1B28"/>
                </a:solidFill>
                <a:latin typeface="Arial"/>
                <a:ea typeface="Arial"/>
                <a:cs typeface="Arial"/>
                <a:sym typeface="Arial"/>
              </a:rPr>
              <a:t>unreliable</a:t>
            </a:r>
            <a:r>
              <a:rPr lang="en-GB" sz="1700">
                <a:latin typeface="Arial"/>
                <a:ea typeface="Arial"/>
                <a:cs typeface="Arial"/>
                <a:sym typeface="Arial"/>
              </a:rPr>
              <a:t> annotations</a:t>
            </a:r>
            <a:endParaRPr sz="1700">
              <a:latin typeface="Arial"/>
              <a:ea typeface="Arial"/>
              <a:cs typeface="Arial"/>
              <a:sym typeface="Arial"/>
            </a:endParaRPr>
          </a:p>
          <a:p>
            <a:pPr indent="-342900" lvl="0" marL="457200" rtl="0" algn="l">
              <a:lnSpc>
                <a:spcPct val="150000"/>
              </a:lnSpc>
              <a:spcBef>
                <a:spcPts val="300"/>
              </a:spcBef>
              <a:spcAft>
                <a:spcPts val="0"/>
              </a:spcAft>
              <a:buClr>
                <a:schemeClr val="dk1"/>
              </a:buClr>
              <a:buSzPts val="1800"/>
              <a:buFont typeface="Arial"/>
              <a:buChar char="❏"/>
            </a:pPr>
            <a:r>
              <a:rPr lang="en-GB" sz="1800">
                <a:latin typeface="Arial"/>
                <a:ea typeface="Arial"/>
                <a:cs typeface="Arial"/>
                <a:sym typeface="Arial"/>
              </a:rPr>
              <a:t>Need for training a deep model that is robust to annotation noise</a:t>
            </a:r>
            <a:endParaRPr sz="1800">
              <a:latin typeface="Arial"/>
              <a:ea typeface="Arial"/>
              <a:cs typeface="Arial"/>
              <a:sym typeface="Arial"/>
            </a:endParaRPr>
          </a:p>
          <a:p>
            <a:pPr indent="0" lvl="0" marL="457200" rtl="0" algn="l">
              <a:lnSpc>
                <a:spcPct val="150000"/>
              </a:lnSpc>
              <a:spcBef>
                <a:spcPts val="300"/>
              </a:spcBef>
              <a:spcAft>
                <a:spcPts val="0"/>
              </a:spcAft>
              <a:buNone/>
            </a:pPr>
            <a:r>
              <a:t/>
            </a:r>
            <a:endParaRPr sz="1700">
              <a:solidFill>
                <a:srgbClr val="000000"/>
              </a:solidFill>
              <a:latin typeface="Arial"/>
              <a:ea typeface="Arial"/>
              <a:cs typeface="Arial"/>
              <a:sym typeface="Arial"/>
            </a:endParaRPr>
          </a:p>
          <a:p>
            <a:pPr indent="0" lvl="0" marL="457200" rtl="0" algn="l">
              <a:lnSpc>
                <a:spcPct val="150000"/>
              </a:lnSpc>
              <a:spcBef>
                <a:spcPts val="300"/>
              </a:spcBef>
              <a:spcAft>
                <a:spcPts val="0"/>
              </a:spcAft>
              <a:buNone/>
            </a:pPr>
            <a:r>
              <a:t/>
            </a:r>
            <a:endParaRPr sz="1700">
              <a:latin typeface="Arial"/>
              <a:ea typeface="Arial"/>
              <a:cs typeface="Arial"/>
              <a:sym typeface="Arial"/>
            </a:endParaRPr>
          </a:p>
          <a:p>
            <a:pPr indent="0" lvl="0" marL="0" rtl="0" algn="l">
              <a:lnSpc>
                <a:spcPct val="150000"/>
              </a:lnSpc>
              <a:spcBef>
                <a:spcPts val="300"/>
              </a:spcBef>
              <a:spcAft>
                <a:spcPts val="0"/>
              </a:spcAft>
              <a:buNone/>
            </a:pPr>
            <a:r>
              <a:t/>
            </a:r>
            <a:endParaRPr sz="1700">
              <a:latin typeface="Arial"/>
              <a:ea typeface="Arial"/>
              <a:cs typeface="Arial"/>
              <a:sym typeface="Arial"/>
            </a:endParaRPr>
          </a:p>
          <a:p>
            <a:pPr indent="0" lvl="0" marL="365760" rtl="0" algn="l">
              <a:lnSpc>
                <a:spcPct val="150000"/>
              </a:lnSpc>
              <a:spcBef>
                <a:spcPts val="300"/>
              </a:spcBef>
              <a:spcAft>
                <a:spcPts val="0"/>
              </a:spcAft>
              <a:buNone/>
            </a:pPr>
            <a:r>
              <a:t/>
            </a:r>
            <a:endParaRPr sz="1800">
              <a:solidFill>
                <a:srgbClr val="000000"/>
              </a:solidFill>
              <a:latin typeface="Arial"/>
              <a:ea typeface="Arial"/>
              <a:cs typeface="Arial"/>
              <a:sym typeface="Arial"/>
            </a:endParaRPr>
          </a:p>
          <a:p>
            <a:pPr indent="0" lvl="0" marL="0" rtl="0" algn="l">
              <a:lnSpc>
                <a:spcPct val="120000"/>
              </a:lnSpc>
              <a:spcBef>
                <a:spcPts val="300"/>
              </a:spcBef>
              <a:spcAft>
                <a:spcPts val="0"/>
              </a:spcAft>
              <a:buNone/>
            </a:pPr>
            <a:r>
              <a:t/>
            </a:r>
            <a:endParaRPr sz="1800">
              <a:latin typeface="Arial"/>
              <a:ea typeface="Arial"/>
              <a:cs typeface="Arial"/>
              <a:sym typeface="Arial"/>
            </a:endParaRPr>
          </a:p>
          <a:p>
            <a:pPr indent="0" lvl="0" marL="365760" rtl="0" algn="l">
              <a:lnSpc>
                <a:spcPct val="120000"/>
              </a:lnSpc>
              <a:spcBef>
                <a:spcPts val="300"/>
              </a:spcBef>
              <a:spcAft>
                <a:spcPts val="0"/>
              </a:spcAft>
              <a:buNone/>
            </a:pPr>
            <a:r>
              <a:t/>
            </a:r>
            <a:endParaRPr sz="1800">
              <a:latin typeface="Arial"/>
              <a:ea typeface="Arial"/>
              <a:cs typeface="Arial"/>
              <a:sym typeface="Arial"/>
            </a:endParaRPr>
          </a:p>
          <a:p>
            <a:pPr indent="0" lvl="0" marL="0" rtl="0" algn="l">
              <a:lnSpc>
                <a:spcPct val="120000"/>
              </a:lnSpc>
              <a:spcBef>
                <a:spcPts val="300"/>
              </a:spcBef>
              <a:spcAft>
                <a:spcPts val="0"/>
              </a:spcAft>
              <a:buNone/>
            </a:pPr>
            <a:r>
              <a:t/>
            </a:r>
            <a:endParaRPr sz="1800">
              <a:solidFill>
                <a:srgbClr val="000000"/>
              </a:solidFill>
              <a:latin typeface="Arial"/>
              <a:ea typeface="Arial"/>
              <a:cs typeface="Arial"/>
              <a:sym typeface="Arial"/>
            </a:endParaRPr>
          </a:p>
        </p:txBody>
      </p:sp>
      <p:sp>
        <p:nvSpPr>
          <p:cNvPr id="144" name="Google Shape;144;p17"/>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pic>
        <p:nvPicPr>
          <p:cNvPr id="145" name="Google Shape;145;p17"/>
          <p:cNvPicPr preferRelativeResize="0"/>
          <p:nvPr/>
        </p:nvPicPr>
        <p:blipFill>
          <a:blip r:embed="rId3">
            <a:alphaModFix/>
          </a:blip>
          <a:stretch>
            <a:fillRect/>
          </a:stretch>
        </p:blipFill>
        <p:spPr>
          <a:xfrm>
            <a:off x="215025" y="3279047"/>
            <a:ext cx="4356976" cy="1486925"/>
          </a:xfrm>
          <a:prstGeom prst="rect">
            <a:avLst/>
          </a:prstGeom>
          <a:noFill/>
          <a:ln>
            <a:noFill/>
          </a:ln>
        </p:spPr>
      </p:pic>
      <p:pic>
        <p:nvPicPr>
          <p:cNvPr id="146" name="Google Shape;146;p17"/>
          <p:cNvPicPr preferRelativeResize="0"/>
          <p:nvPr/>
        </p:nvPicPr>
        <p:blipFill>
          <a:blip r:embed="rId4">
            <a:alphaModFix/>
          </a:blip>
          <a:stretch>
            <a:fillRect/>
          </a:stretch>
        </p:blipFill>
        <p:spPr>
          <a:xfrm>
            <a:off x="4645237" y="2887075"/>
            <a:ext cx="4375913" cy="1486925"/>
          </a:xfrm>
          <a:prstGeom prst="rect">
            <a:avLst/>
          </a:prstGeom>
          <a:noFill/>
          <a:ln>
            <a:noFill/>
          </a:ln>
        </p:spPr>
      </p:pic>
      <p:sp>
        <p:nvSpPr>
          <p:cNvPr id="147" name="Google Shape;147;p17"/>
          <p:cNvSpPr/>
          <p:nvPr/>
        </p:nvSpPr>
        <p:spPr>
          <a:xfrm>
            <a:off x="4674988" y="2918338"/>
            <a:ext cx="4316400" cy="1424400"/>
          </a:xfrm>
          <a:prstGeom prst="rect">
            <a:avLst/>
          </a:prstGeom>
          <a:noFill/>
          <a:ln cap="flat" cmpd="sng" w="38100">
            <a:solidFill>
              <a:srgbClr val="FF1B2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1B28"/>
              </a:solidFill>
            </a:endParaRPr>
          </a:p>
        </p:txBody>
      </p:sp>
      <p:sp>
        <p:nvSpPr>
          <p:cNvPr id="148" name="Google Shape;148;p17"/>
          <p:cNvSpPr txBox="1"/>
          <p:nvPr/>
        </p:nvSpPr>
        <p:spPr>
          <a:xfrm>
            <a:off x="349650" y="4765975"/>
            <a:ext cx="8444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222222"/>
                </a:solidFill>
                <a:highlight>
                  <a:srgbClr val="FFFFFF"/>
                </a:highlight>
              </a:rPr>
              <a:t>Adapted from “Devil is in the edges: Learning semantic boundaries from noisy annotations” by Acuna D, Kar A, Fidler S. IEEE CVPR 2019 </a:t>
            </a:r>
            <a:endParaRPr>
              <a:latin typeface="Georgia"/>
              <a:ea typeface="Georgia"/>
              <a:cs typeface="Georgia"/>
              <a:sym typeface="Georgia"/>
            </a:endParaRPr>
          </a:p>
        </p:txBody>
      </p:sp>
      <p:sp>
        <p:nvSpPr>
          <p:cNvPr id="149" name="Google Shape;149;p17"/>
          <p:cNvSpPr/>
          <p:nvPr/>
        </p:nvSpPr>
        <p:spPr>
          <a:xfrm>
            <a:off x="248550" y="3330388"/>
            <a:ext cx="4316400" cy="1424400"/>
          </a:xfrm>
          <a:prstGeom prst="rect">
            <a:avLst/>
          </a:prstGeom>
          <a:noFill/>
          <a:ln cap="flat" cmpd="sng" w="38100">
            <a:solidFill>
              <a:srgbClr val="0C9C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3" name="Shape 153"/>
        <p:cNvGrpSpPr/>
        <p:nvPr/>
      </p:nvGrpSpPr>
      <p:grpSpPr>
        <a:xfrm>
          <a:off x="0" y="0"/>
          <a:ext cx="0" cy="0"/>
          <a:chOff x="0" y="0"/>
          <a:chExt cx="0" cy="0"/>
        </a:xfrm>
      </p:grpSpPr>
      <p:sp>
        <p:nvSpPr>
          <p:cNvPr id="154" name="Google Shape;154;p18"/>
          <p:cNvSpPr txBox="1"/>
          <p:nvPr/>
        </p:nvSpPr>
        <p:spPr>
          <a:xfrm>
            <a:off x="490550" y="923875"/>
            <a:ext cx="8341800" cy="18300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300"/>
              </a:spcBef>
              <a:spcAft>
                <a:spcPts val="0"/>
              </a:spcAft>
              <a:buNone/>
            </a:pPr>
            <a:r>
              <a:rPr lang="en-GB" sz="1800"/>
              <a:t>Given a data</a:t>
            </a:r>
            <a:r>
              <a:rPr lang="en-GB" sz="1800"/>
              <a:t>set     </a:t>
            </a:r>
            <a:r>
              <a:rPr baseline="-25000" lang="en-GB" sz="1800"/>
              <a:t>   </a:t>
            </a:r>
            <a:r>
              <a:rPr lang="en-GB" sz="1800"/>
              <a:t>with two parts</a:t>
            </a:r>
            <a:r>
              <a:rPr lang="en-GB" sz="1800"/>
              <a:t>: </a:t>
            </a:r>
            <a:endParaRPr sz="1800"/>
          </a:p>
          <a:p>
            <a:pPr indent="0" lvl="0" marL="0" rtl="0" algn="ctr">
              <a:lnSpc>
                <a:spcPct val="115000"/>
              </a:lnSpc>
              <a:spcBef>
                <a:spcPts val="300"/>
              </a:spcBef>
              <a:spcAft>
                <a:spcPts val="0"/>
              </a:spcAft>
              <a:buNone/>
            </a:pPr>
            <a:r>
              <a:rPr lang="en-GB" sz="1800"/>
              <a:t>one small set of expensive </a:t>
            </a:r>
            <a:r>
              <a:rPr lang="en-GB" sz="1800">
                <a:solidFill>
                  <a:srgbClr val="38761D"/>
                </a:solidFill>
              </a:rPr>
              <a:t>expert-level</a:t>
            </a:r>
            <a:r>
              <a:rPr lang="en-GB" sz="1800"/>
              <a:t> annotations</a:t>
            </a:r>
            <a:endParaRPr sz="1800"/>
          </a:p>
          <a:p>
            <a:pPr indent="0" lvl="0" marL="0" rtl="0" algn="ctr">
              <a:lnSpc>
                <a:spcPct val="115000"/>
              </a:lnSpc>
              <a:spcBef>
                <a:spcPts val="300"/>
              </a:spcBef>
              <a:spcAft>
                <a:spcPts val="0"/>
              </a:spcAft>
              <a:buNone/>
            </a:pPr>
            <a:r>
              <a:rPr lang="en-GB" sz="1800"/>
              <a:t>and a large set of unreliable </a:t>
            </a:r>
            <a:r>
              <a:rPr lang="en-GB" sz="1800">
                <a:solidFill>
                  <a:srgbClr val="FF0000"/>
                </a:solidFill>
              </a:rPr>
              <a:t>noisy</a:t>
            </a:r>
            <a:r>
              <a:rPr lang="en-GB" sz="1800"/>
              <a:t> annotations </a:t>
            </a:r>
            <a:endParaRPr sz="2800">
              <a:latin typeface="Georgia"/>
              <a:ea typeface="Georgia"/>
              <a:cs typeface="Georgia"/>
              <a:sym typeface="Georgia"/>
            </a:endParaRPr>
          </a:p>
          <a:p>
            <a:pPr indent="0" lvl="0" marL="0" rtl="0" algn="ctr">
              <a:lnSpc>
                <a:spcPct val="115000"/>
              </a:lnSpc>
              <a:spcBef>
                <a:spcPts val="1000"/>
              </a:spcBef>
              <a:spcAft>
                <a:spcPts val="0"/>
              </a:spcAft>
              <a:buNone/>
            </a:pPr>
            <a:r>
              <a:t/>
            </a:r>
            <a:endParaRPr sz="1800"/>
          </a:p>
          <a:p>
            <a:pPr indent="0" lvl="0" marL="0" rtl="0" algn="ctr">
              <a:lnSpc>
                <a:spcPct val="115000"/>
              </a:lnSpc>
              <a:spcBef>
                <a:spcPts val="0"/>
              </a:spcBef>
              <a:spcAft>
                <a:spcPts val="0"/>
              </a:spcAft>
              <a:buNone/>
            </a:pPr>
            <a:r>
              <a:rPr lang="en-GB" sz="1800"/>
              <a:t>Train a segmentation network that generalizes well on unseen data</a:t>
            </a:r>
            <a:endParaRPr sz="1800"/>
          </a:p>
          <a:p>
            <a:pPr indent="0" lvl="0" marL="457200" rtl="0" algn="l">
              <a:lnSpc>
                <a:spcPct val="150000"/>
              </a:lnSpc>
              <a:spcBef>
                <a:spcPts val="300"/>
              </a:spcBef>
              <a:spcAft>
                <a:spcPts val="0"/>
              </a:spcAft>
              <a:buNone/>
            </a:pPr>
            <a:r>
              <a:t/>
            </a:r>
            <a:endParaRPr sz="2800">
              <a:solidFill>
                <a:srgbClr val="000000"/>
              </a:solidFill>
              <a:latin typeface="Georgia"/>
              <a:ea typeface="Georgia"/>
              <a:cs typeface="Georgia"/>
              <a:sym typeface="Georgia"/>
            </a:endParaRPr>
          </a:p>
        </p:txBody>
      </p:sp>
      <p:sp>
        <p:nvSpPr>
          <p:cNvPr id="155" name="Google Shape;155;p18"/>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Problem</a:t>
            </a:r>
            <a:endParaRPr sz="2800">
              <a:solidFill>
                <a:srgbClr val="000000"/>
              </a:solidFill>
              <a:latin typeface="Arial"/>
              <a:ea typeface="Arial"/>
              <a:cs typeface="Arial"/>
              <a:sym typeface="Arial"/>
            </a:endParaRPr>
          </a:p>
        </p:txBody>
      </p:sp>
      <p:sp>
        <p:nvSpPr>
          <p:cNvPr id="156" name="Google Shape;156;p18"/>
          <p:cNvSpPr/>
          <p:nvPr/>
        </p:nvSpPr>
        <p:spPr>
          <a:xfrm>
            <a:off x="4427850" y="2082075"/>
            <a:ext cx="288300" cy="364800"/>
          </a:xfrm>
          <a:prstGeom prst="downArrow">
            <a:avLst>
              <a:gd fmla="val 50000" name="adj1"/>
              <a:gd fmla="val 4629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18"/>
          <p:cNvPicPr preferRelativeResize="0"/>
          <p:nvPr/>
        </p:nvPicPr>
        <p:blipFill>
          <a:blip r:embed="rId4">
            <a:alphaModFix/>
          </a:blip>
          <a:stretch>
            <a:fillRect/>
          </a:stretch>
        </p:blipFill>
        <p:spPr>
          <a:xfrm>
            <a:off x="4610288" y="1047325"/>
            <a:ext cx="288400" cy="176650"/>
          </a:xfrm>
          <a:prstGeom prst="rect">
            <a:avLst/>
          </a:prstGeom>
          <a:noFill/>
          <a:ln>
            <a:noFill/>
          </a:ln>
        </p:spPr>
      </p:pic>
      <p:pic>
        <p:nvPicPr>
          <p:cNvPr id="158" name="Google Shape;158;p18"/>
          <p:cNvPicPr preferRelativeResize="0"/>
          <p:nvPr/>
        </p:nvPicPr>
        <p:blipFill>
          <a:blip r:embed="rId5">
            <a:alphaModFix/>
          </a:blip>
          <a:stretch>
            <a:fillRect/>
          </a:stretch>
        </p:blipFill>
        <p:spPr>
          <a:xfrm>
            <a:off x="7308927" y="1394129"/>
            <a:ext cx="288400" cy="183521"/>
          </a:xfrm>
          <a:prstGeom prst="rect">
            <a:avLst/>
          </a:prstGeom>
          <a:noFill/>
          <a:ln>
            <a:noFill/>
          </a:ln>
        </p:spPr>
      </p:pic>
      <p:pic>
        <p:nvPicPr>
          <p:cNvPr id="159" name="Google Shape;159;p18"/>
          <p:cNvPicPr preferRelativeResize="0"/>
          <p:nvPr/>
        </p:nvPicPr>
        <p:blipFill>
          <a:blip r:embed="rId6">
            <a:alphaModFix/>
          </a:blip>
          <a:stretch>
            <a:fillRect/>
          </a:stretch>
        </p:blipFill>
        <p:spPr>
          <a:xfrm>
            <a:off x="7040200" y="1750550"/>
            <a:ext cx="288400" cy="176650"/>
          </a:xfrm>
          <a:prstGeom prst="rect">
            <a:avLst/>
          </a:prstGeom>
          <a:noFill/>
          <a:ln>
            <a:noFill/>
          </a:ln>
        </p:spPr>
      </p:pic>
      <p:sp>
        <p:nvSpPr>
          <p:cNvPr id="160" name="Google Shape;160;p18"/>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
        <p:nvSpPr>
          <p:cNvPr id="161" name="Google Shape;161;p18"/>
          <p:cNvSpPr/>
          <p:nvPr/>
        </p:nvSpPr>
        <p:spPr>
          <a:xfrm>
            <a:off x="4182749" y="3375950"/>
            <a:ext cx="1290844" cy="1548990"/>
          </a:xfrm>
          <a:custGeom>
            <a:rect b="b" l="l" r="r" t="t"/>
            <a:pathLst>
              <a:path extrusionOk="0" h="21600" w="19679">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2300"/>
              <a:buFont typeface="Helvetica Neue"/>
              <a:buNone/>
            </a:pPr>
            <a:r>
              <a:t/>
            </a:r>
            <a:endParaRPr b="0" i="0" sz="2300" u="none" cap="none" strike="noStrike">
              <a:solidFill>
                <a:srgbClr val="FFFFFF"/>
              </a:solidFill>
              <a:latin typeface="Helvetica Neue"/>
              <a:ea typeface="Helvetica Neue"/>
              <a:cs typeface="Helvetica Neue"/>
              <a:sym typeface="Helvetica Neue"/>
            </a:endParaRPr>
          </a:p>
        </p:txBody>
      </p:sp>
      <p:grpSp>
        <p:nvGrpSpPr>
          <p:cNvPr id="162" name="Google Shape;162;p18"/>
          <p:cNvGrpSpPr/>
          <p:nvPr/>
        </p:nvGrpSpPr>
        <p:grpSpPr>
          <a:xfrm>
            <a:off x="4275000" y="4136400"/>
            <a:ext cx="645124" cy="436916"/>
            <a:chOff x="4327800" y="4715738"/>
            <a:chExt cx="645124" cy="436916"/>
          </a:xfrm>
        </p:grpSpPr>
        <p:pic>
          <p:nvPicPr>
            <p:cNvPr descr="ISIC_0000165.jpg" id="163" name="Google Shape;163;p18"/>
            <p:cNvPicPr preferRelativeResize="0"/>
            <p:nvPr/>
          </p:nvPicPr>
          <p:blipFill rotWithShape="1">
            <a:blip r:embed="rId7">
              <a:alphaModFix/>
            </a:blip>
            <a:srcRect b="0" l="0" r="0" t="0"/>
            <a:stretch/>
          </p:blipFill>
          <p:spPr>
            <a:xfrm>
              <a:off x="4327804" y="4723200"/>
              <a:ext cx="645119" cy="429453"/>
            </a:xfrm>
            <a:prstGeom prst="rect">
              <a:avLst/>
            </a:prstGeom>
            <a:noFill/>
            <a:ln>
              <a:noFill/>
            </a:ln>
          </p:spPr>
        </p:pic>
        <p:pic>
          <p:nvPicPr>
            <p:cNvPr descr="ISIC_0000165_segmentation.png" id="164" name="Google Shape;164;p18"/>
            <p:cNvPicPr preferRelativeResize="0"/>
            <p:nvPr/>
          </p:nvPicPr>
          <p:blipFill rotWithShape="1">
            <a:blip r:embed="rId8">
              <a:alphaModFix amt="50000"/>
            </a:blip>
            <a:srcRect b="2620" l="0" r="0" t="-2620"/>
            <a:stretch/>
          </p:blipFill>
          <p:spPr>
            <a:xfrm>
              <a:off x="4327800" y="4715738"/>
              <a:ext cx="644014" cy="431045"/>
            </a:xfrm>
            <a:prstGeom prst="rect">
              <a:avLst/>
            </a:prstGeom>
            <a:noFill/>
            <a:ln>
              <a:noFill/>
            </a:ln>
          </p:spPr>
        </p:pic>
      </p:grpSp>
      <p:grpSp>
        <p:nvGrpSpPr>
          <p:cNvPr id="165" name="Google Shape;165;p18"/>
          <p:cNvGrpSpPr/>
          <p:nvPr/>
        </p:nvGrpSpPr>
        <p:grpSpPr>
          <a:xfrm>
            <a:off x="4625630" y="3793339"/>
            <a:ext cx="611887" cy="443678"/>
            <a:chOff x="0" y="0"/>
            <a:chExt cx="1270001" cy="953122"/>
          </a:xfrm>
        </p:grpSpPr>
        <p:pic>
          <p:nvPicPr>
            <p:cNvPr descr="ISIC_0000000.jpg" id="166" name="Google Shape;166;p18"/>
            <p:cNvPicPr preferRelativeResize="0"/>
            <p:nvPr/>
          </p:nvPicPr>
          <p:blipFill rotWithShape="1">
            <a:blip r:embed="rId9">
              <a:alphaModFix/>
            </a:blip>
            <a:srcRect b="0" l="0" r="0" t="0"/>
            <a:stretch/>
          </p:blipFill>
          <p:spPr>
            <a:xfrm>
              <a:off x="0" y="0"/>
              <a:ext cx="1270001" cy="953122"/>
            </a:xfrm>
            <a:prstGeom prst="rect">
              <a:avLst/>
            </a:prstGeom>
            <a:noFill/>
            <a:ln>
              <a:noFill/>
            </a:ln>
          </p:spPr>
        </p:pic>
        <p:pic>
          <p:nvPicPr>
            <p:cNvPr descr="ISIC_0000000_segmentation.png" id="167" name="Google Shape;167;p18"/>
            <p:cNvPicPr preferRelativeResize="0"/>
            <p:nvPr/>
          </p:nvPicPr>
          <p:blipFill rotWithShape="1">
            <a:blip r:embed="rId10">
              <a:alphaModFix amt="50000"/>
            </a:blip>
            <a:srcRect b="0" l="0" r="0" t="0"/>
            <a:stretch/>
          </p:blipFill>
          <p:spPr>
            <a:xfrm>
              <a:off x="0" y="0"/>
              <a:ext cx="1270001" cy="953122"/>
            </a:xfrm>
            <a:prstGeom prst="rect">
              <a:avLst/>
            </a:prstGeom>
            <a:noFill/>
            <a:ln>
              <a:noFill/>
            </a:ln>
          </p:spPr>
        </p:pic>
      </p:grpSp>
      <p:grpSp>
        <p:nvGrpSpPr>
          <p:cNvPr id="168" name="Google Shape;168;p18"/>
          <p:cNvGrpSpPr/>
          <p:nvPr/>
        </p:nvGrpSpPr>
        <p:grpSpPr>
          <a:xfrm>
            <a:off x="4772018" y="4386982"/>
            <a:ext cx="607568" cy="448450"/>
            <a:chOff x="0" y="0"/>
            <a:chExt cx="1270001" cy="953742"/>
          </a:xfrm>
        </p:grpSpPr>
        <p:pic>
          <p:nvPicPr>
            <p:cNvPr descr="ISIC_0000306.jpg" id="169" name="Google Shape;169;p18"/>
            <p:cNvPicPr preferRelativeResize="0"/>
            <p:nvPr/>
          </p:nvPicPr>
          <p:blipFill rotWithShape="1">
            <a:blip r:embed="rId11">
              <a:alphaModFix/>
            </a:blip>
            <a:srcRect b="0" l="0" r="0" t="0"/>
            <a:stretch/>
          </p:blipFill>
          <p:spPr>
            <a:xfrm>
              <a:off x="0" y="0"/>
              <a:ext cx="1270001" cy="953742"/>
            </a:xfrm>
            <a:prstGeom prst="rect">
              <a:avLst/>
            </a:prstGeom>
            <a:noFill/>
            <a:ln>
              <a:noFill/>
            </a:ln>
          </p:spPr>
        </p:pic>
        <p:pic>
          <p:nvPicPr>
            <p:cNvPr descr="ISIC_0000306_segmentation.png" id="170" name="Google Shape;170;p18"/>
            <p:cNvPicPr preferRelativeResize="0"/>
            <p:nvPr/>
          </p:nvPicPr>
          <p:blipFill rotWithShape="1">
            <a:blip r:embed="rId12">
              <a:alphaModFix amt="41230"/>
            </a:blip>
            <a:srcRect b="0" l="0" r="0" t="0"/>
            <a:stretch/>
          </p:blipFill>
          <p:spPr>
            <a:xfrm>
              <a:off x="0" y="0"/>
              <a:ext cx="1270001" cy="953742"/>
            </a:xfrm>
            <a:prstGeom prst="rect">
              <a:avLst/>
            </a:prstGeom>
            <a:noFill/>
            <a:ln>
              <a:noFill/>
            </a:ln>
          </p:spPr>
        </p:pic>
      </p:grpSp>
      <p:sp>
        <p:nvSpPr>
          <p:cNvPr id="171" name="Google Shape;171;p18"/>
          <p:cNvSpPr/>
          <p:nvPr/>
        </p:nvSpPr>
        <p:spPr>
          <a:xfrm>
            <a:off x="5986538" y="2977015"/>
            <a:ext cx="1726685" cy="2093040"/>
          </a:xfrm>
          <a:custGeom>
            <a:rect b="b" l="l" r="r" t="t"/>
            <a:pathLst>
              <a:path extrusionOk="0" h="21600" w="19679">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2300"/>
              <a:buFont typeface="Helvetica Neue"/>
              <a:buNone/>
            </a:pPr>
            <a:r>
              <a:t/>
            </a:r>
            <a:endParaRPr b="0" i="0" sz="2300" u="none" cap="none" strike="noStrike">
              <a:solidFill>
                <a:srgbClr val="FFFFFF"/>
              </a:solidFill>
              <a:latin typeface="Helvetica Neue"/>
              <a:ea typeface="Helvetica Neue"/>
              <a:cs typeface="Helvetica Neue"/>
              <a:sym typeface="Helvetica Neue"/>
            </a:endParaRPr>
          </a:p>
        </p:txBody>
      </p:sp>
      <p:grpSp>
        <p:nvGrpSpPr>
          <p:cNvPr id="172" name="Google Shape;172;p18"/>
          <p:cNvGrpSpPr/>
          <p:nvPr/>
        </p:nvGrpSpPr>
        <p:grpSpPr>
          <a:xfrm>
            <a:off x="7045164" y="3992625"/>
            <a:ext cx="613620" cy="456660"/>
            <a:chOff x="7578564" y="3992109"/>
            <a:chExt cx="438300" cy="318763"/>
          </a:xfrm>
        </p:grpSpPr>
        <p:pic>
          <p:nvPicPr>
            <p:cNvPr descr="ISIC_0000011.jpg" id="173" name="Google Shape;173;p18"/>
            <p:cNvPicPr preferRelativeResize="0"/>
            <p:nvPr/>
          </p:nvPicPr>
          <p:blipFill rotWithShape="1">
            <a:blip r:embed="rId13">
              <a:alphaModFix/>
            </a:blip>
            <a:srcRect b="0" l="0" r="0" t="0"/>
            <a:stretch/>
          </p:blipFill>
          <p:spPr>
            <a:xfrm>
              <a:off x="7578564" y="3992213"/>
              <a:ext cx="433959" cy="317469"/>
            </a:xfrm>
            <a:prstGeom prst="rect">
              <a:avLst/>
            </a:prstGeom>
            <a:noFill/>
            <a:ln>
              <a:noFill/>
            </a:ln>
          </p:spPr>
        </p:pic>
        <p:pic>
          <p:nvPicPr>
            <p:cNvPr descr="ISIC_0000011_segmentation.png" id="174" name="Google Shape;174;p18"/>
            <p:cNvPicPr preferRelativeResize="0"/>
            <p:nvPr/>
          </p:nvPicPr>
          <p:blipFill rotWithShape="1">
            <a:blip r:embed="rId14">
              <a:alphaModFix amt="50000"/>
            </a:blip>
            <a:srcRect b="0" l="0" r="0" t="0"/>
            <a:stretch/>
          </p:blipFill>
          <p:spPr>
            <a:xfrm>
              <a:off x="7578564" y="3992109"/>
              <a:ext cx="438300" cy="318763"/>
            </a:xfrm>
            <a:prstGeom prst="rect">
              <a:avLst/>
            </a:prstGeom>
            <a:noFill/>
            <a:ln>
              <a:noFill/>
            </a:ln>
          </p:spPr>
        </p:pic>
      </p:grpSp>
      <p:grpSp>
        <p:nvGrpSpPr>
          <p:cNvPr id="175" name="Google Shape;175;p18"/>
          <p:cNvGrpSpPr/>
          <p:nvPr/>
        </p:nvGrpSpPr>
        <p:grpSpPr>
          <a:xfrm>
            <a:off x="6088896" y="3577928"/>
            <a:ext cx="607545" cy="443152"/>
            <a:chOff x="6376671" y="3541290"/>
            <a:chExt cx="607545" cy="443152"/>
          </a:xfrm>
        </p:grpSpPr>
        <p:pic>
          <p:nvPicPr>
            <p:cNvPr descr="ISIC_0000019.jpg" id="176" name="Google Shape;176;p18"/>
            <p:cNvPicPr preferRelativeResize="0"/>
            <p:nvPr/>
          </p:nvPicPr>
          <p:blipFill rotWithShape="1">
            <a:blip r:embed="rId15">
              <a:alphaModFix/>
            </a:blip>
            <a:srcRect b="0" l="0" r="0" t="0"/>
            <a:stretch/>
          </p:blipFill>
          <p:spPr>
            <a:xfrm>
              <a:off x="6376671" y="3541290"/>
              <a:ext cx="607545" cy="443048"/>
            </a:xfrm>
            <a:prstGeom prst="rect">
              <a:avLst/>
            </a:prstGeom>
            <a:noFill/>
            <a:ln>
              <a:noFill/>
            </a:ln>
          </p:spPr>
        </p:pic>
        <p:pic>
          <p:nvPicPr>
            <p:cNvPr descr="ISIC_0000019_segmentation.png" id="177" name="Google Shape;177;p18"/>
            <p:cNvPicPr preferRelativeResize="0"/>
            <p:nvPr/>
          </p:nvPicPr>
          <p:blipFill rotWithShape="1">
            <a:blip r:embed="rId16">
              <a:alphaModFix amt="50000"/>
            </a:blip>
            <a:srcRect b="0" l="0" r="0" t="0"/>
            <a:stretch/>
          </p:blipFill>
          <p:spPr>
            <a:xfrm>
              <a:off x="6376671" y="3541394"/>
              <a:ext cx="607545" cy="443048"/>
            </a:xfrm>
            <a:prstGeom prst="rect">
              <a:avLst/>
            </a:prstGeom>
            <a:noFill/>
            <a:ln>
              <a:noFill/>
            </a:ln>
          </p:spPr>
        </p:pic>
      </p:grpSp>
      <p:grpSp>
        <p:nvGrpSpPr>
          <p:cNvPr id="178" name="Google Shape;178;p18"/>
          <p:cNvGrpSpPr/>
          <p:nvPr/>
        </p:nvGrpSpPr>
        <p:grpSpPr>
          <a:xfrm>
            <a:off x="6105984" y="4137109"/>
            <a:ext cx="607568" cy="448437"/>
            <a:chOff x="0" y="0"/>
            <a:chExt cx="1270001" cy="952500"/>
          </a:xfrm>
        </p:grpSpPr>
        <p:pic>
          <p:nvPicPr>
            <p:cNvPr descr="ISIC_0000256.jpg" id="179" name="Google Shape;179;p18"/>
            <p:cNvPicPr preferRelativeResize="0"/>
            <p:nvPr/>
          </p:nvPicPr>
          <p:blipFill rotWithShape="1">
            <a:blip r:embed="rId17">
              <a:alphaModFix/>
            </a:blip>
            <a:srcRect b="0" l="0" r="0" t="0"/>
            <a:stretch/>
          </p:blipFill>
          <p:spPr>
            <a:xfrm>
              <a:off x="0" y="0"/>
              <a:ext cx="1270001" cy="952500"/>
            </a:xfrm>
            <a:prstGeom prst="rect">
              <a:avLst/>
            </a:prstGeom>
            <a:noFill/>
            <a:ln>
              <a:noFill/>
            </a:ln>
          </p:spPr>
        </p:pic>
        <p:pic>
          <p:nvPicPr>
            <p:cNvPr descr="ISIC_0000256_segmentation.png" id="180" name="Google Shape;180;p18"/>
            <p:cNvPicPr preferRelativeResize="0"/>
            <p:nvPr/>
          </p:nvPicPr>
          <p:blipFill rotWithShape="1">
            <a:blip r:embed="rId18">
              <a:alphaModFix amt="50000"/>
            </a:blip>
            <a:srcRect b="0" l="0" r="0" t="0"/>
            <a:stretch/>
          </p:blipFill>
          <p:spPr>
            <a:xfrm>
              <a:off x="0" y="0"/>
              <a:ext cx="1270001" cy="952500"/>
            </a:xfrm>
            <a:prstGeom prst="rect">
              <a:avLst/>
            </a:prstGeom>
            <a:noFill/>
            <a:ln>
              <a:noFill/>
            </a:ln>
          </p:spPr>
        </p:pic>
      </p:grpSp>
      <p:grpSp>
        <p:nvGrpSpPr>
          <p:cNvPr id="181" name="Google Shape;181;p18"/>
          <p:cNvGrpSpPr/>
          <p:nvPr/>
        </p:nvGrpSpPr>
        <p:grpSpPr>
          <a:xfrm>
            <a:off x="6355539" y="4453057"/>
            <a:ext cx="607541" cy="448424"/>
            <a:chOff x="6721064" y="4716445"/>
            <a:chExt cx="607541" cy="448424"/>
          </a:xfrm>
        </p:grpSpPr>
        <p:pic>
          <p:nvPicPr>
            <p:cNvPr descr="ISIC_0000055.jpg" id="182" name="Google Shape;182;p18"/>
            <p:cNvPicPr preferRelativeResize="0"/>
            <p:nvPr/>
          </p:nvPicPr>
          <p:blipFill rotWithShape="1">
            <a:blip r:embed="rId19">
              <a:alphaModFix/>
            </a:blip>
            <a:srcRect b="0" l="0" r="0" t="0"/>
            <a:stretch/>
          </p:blipFill>
          <p:spPr>
            <a:xfrm>
              <a:off x="6721064" y="4716619"/>
              <a:ext cx="607541" cy="448250"/>
            </a:xfrm>
            <a:prstGeom prst="rect">
              <a:avLst/>
            </a:prstGeom>
            <a:noFill/>
            <a:ln>
              <a:noFill/>
            </a:ln>
          </p:spPr>
        </p:pic>
        <p:pic>
          <p:nvPicPr>
            <p:cNvPr descr="ISIC_0000055_segmentation.png" id="183" name="Google Shape;183;p18"/>
            <p:cNvPicPr preferRelativeResize="0"/>
            <p:nvPr/>
          </p:nvPicPr>
          <p:blipFill rotWithShape="1">
            <a:blip r:embed="rId20">
              <a:alphaModFix amt="50000"/>
            </a:blip>
            <a:srcRect b="0" l="0" r="0" t="0"/>
            <a:stretch/>
          </p:blipFill>
          <p:spPr>
            <a:xfrm>
              <a:off x="6721064" y="4716445"/>
              <a:ext cx="607541" cy="448250"/>
            </a:xfrm>
            <a:prstGeom prst="rect">
              <a:avLst/>
            </a:prstGeom>
            <a:noFill/>
            <a:ln>
              <a:noFill/>
            </a:ln>
          </p:spPr>
        </p:pic>
      </p:grpSp>
      <p:grpSp>
        <p:nvGrpSpPr>
          <p:cNvPr id="184" name="Google Shape;184;p18"/>
          <p:cNvGrpSpPr/>
          <p:nvPr/>
        </p:nvGrpSpPr>
        <p:grpSpPr>
          <a:xfrm>
            <a:off x="6565433" y="4030947"/>
            <a:ext cx="607569" cy="412251"/>
            <a:chOff x="0" y="0"/>
            <a:chExt cx="1270001" cy="888663"/>
          </a:xfrm>
        </p:grpSpPr>
        <p:pic>
          <p:nvPicPr>
            <p:cNvPr descr="ISIC_0000192.jpg" id="185" name="Google Shape;185;p18"/>
            <p:cNvPicPr preferRelativeResize="0"/>
            <p:nvPr/>
          </p:nvPicPr>
          <p:blipFill rotWithShape="1">
            <a:blip r:embed="rId21">
              <a:alphaModFix/>
            </a:blip>
            <a:srcRect b="0" l="0" r="0" t="0"/>
            <a:stretch/>
          </p:blipFill>
          <p:spPr>
            <a:xfrm>
              <a:off x="0" y="0"/>
              <a:ext cx="1270001" cy="888663"/>
            </a:xfrm>
            <a:prstGeom prst="rect">
              <a:avLst/>
            </a:prstGeom>
            <a:noFill/>
            <a:ln>
              <a:noFill/>
            </a:ln>
          </p:spPr>
        </p:pic>
        <p:pic>
          <p:nvPicPr>
            <p:cNvPr descr="ISIC_0000192_segmentation.png" id="186" name="Google Shape;186;p18"/>
            <p:cNvPicPr preferRelativeResize="0"/>
            <p:nvPr/>
          </p:nvPicPr>
          <p:blipFill rotWithShape="1">
            <a:blip r:embed="rId22">
              <a:alphaModFix amt="50000"/>
            </a:blip>
            <a:srcRect b="0" l="0" r="0" t="0"/>
            <a:stretch/>
          </p:blipFill>
          <p:spPr>
            <a:xfrm>
              <a:off x="0" y="0"/>
              <a:ext cx="1270001" cy="888663"/>
            </a:xfrm>
            <a:prstGeom prst="rect">
              <a:avLst/>
            </a:prstGeom>
            <a:noFill/>
            <a:ln>
              <a:noFill/>
            </a:ln>
          </p:spPr>
        </p:pic>
      </p:grpSp>
      <p:grpSp>
        <p:nvGrpSpPr>
          <p:cNvPr id="187" name="Google Shape;187;p18"/>
          <p:cNvGrpSpPr/>
          <p:nvPr/>
        </p:nvGrpSpPr>
        <p:grpSpPr>
          <a:xfrm>
            <a:off x="6919152" y="4506276"/>
            <a:ext cx="607543" cy="443140"/>
            <a:chOff x="7578564" y="4661660"/>
            <a:chExt cx="433959" cy="317572"/>
          </a:xfrm>
        </p:grpSpPr>
        <p:pic>
          <p:nvPicPr>
            <p:cNvPr descr="ISIC_0010461.jpg" id="188" name="Google Shape;188;p18"/>
            <p:cNvPicPr preferRelativeResize="0"/>
            <p:nvPr/>
          </p:nvPicPr>
          <p:blipFill rotWithShape="1">
            <a:blip r:embed="rId23">
              <a:alphaModFix/>
            </a:blip>
            <a:srcRect b="0" l="0" r="0" t="0"/>
            <a:stretch/>
          </p:blipFill>
          <p:spPr>
            <a:xfrm>
              <a:off x="7578564" y="4661764"/>
              <a:ext cx="433959" cy="317468"/>
            </a:xfrm>
            <a:prstGeom prst="rect">
              <a:avLst/>
            </a:prstGeom>
            <a:noFill/>
            <a:ln>
              <a:noFill/>
            </a:ln>
          </p:spPr>
        </p:pic>
        <p:pic>
          <p:nvPicPr>
            <p:cNvPr descr="ISIC_0010461_segmentation.png" id="189" name="Google Shape;189;p18"/>
            <p:cNvPicPr preferRelativeResize="0"/>
            <p:nvPr/>
          </p:nvPicPr>
          <p:blipFill rotWithShape="1">
            <a:blip r:embed="rId24">
              <a:alphaModFix amt="50000"/>
            </a:blip>
            <a:srcRect b="0" l="0" r="0" t="0"/>
            <a:stretch/>
          </p:blipFill>
          <p:spPr>
            <a:xfrm>
              <a:off x="7578564" y="4661660"/>
              <a:ext cx="433959" cy="317468"/>
            </a:xfrm>
            <a:prstGeom prst="rect">
              <a:avLst/>
            </a:prstGeom>
            <a:noFill/>
            <a:ln>
              <a:noFill/>
            </a:ln>
          </p:spPr>
        </p:pic>
      </p:grpSp>
      <p:sp>
        <p:nvSpPr>
          <p:cNvPr id="190" name="Google Shape;190;p18"/>
          <p:cNvSpPr txBox="1"/>
          <p:nvPr/>
        </p:nvSpPr>
        <p:spPr>
          <a:xfrm>
            <a:off x="5546127" y="3894272"/>
            <a:ext cx="393300" cy="6120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3100"/>
              <a:buFont typeface="Helvetica Neue"/>
              <a:buNone/>
            </a:pPr>
            <a:r>
              <a:rPr b="1" i="0" lang="en-GB" sz="3100" u="none" cap="none" strike="noStrike">
                <a:solidFill>
                  <a:srgbClr val="000000"/>
                </a:solidFill>
                <a:latin typeface="Helvetica Neue"/>
                <a:ea typeface="Helvetica Neue"/>
                <a:cs typeface="Helvetica Neue"/>
                <a:sym typeface="Helvetica Neue"/>
              </a:rPr>
              <a:t>+</a:t>
            </a:r>
            <a:endParaRPr sz="500"/>
          </a:p>
        </p:txBody>
      </p:sp>
      <p:sp>
        <p:nvSpPr>
          <p:cNvPr id="191" name="Google Shape;191;p18"/>
          <p:cNvSpPr txBox="1"/>
          <p:nvPr/>
        </p:nvSpPr>
        <p:spPr>
          <a:xfrm>
            <a:off x="3570625" y="3878640"/>
            <a:ext cx="393300" cy="6120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3100"/>
              <a:buFont typeface="Helvetica Neue"/>
              <a:buNone/>
            </a:pPr>
            <a:r>
              <a:rPr b="1" i="0" lang="en-GB" sz="3100" u="none" cap="none" strike="noStrike">
                <a:solidFill>
                  <a:srgbClr val="000000"/>
                </a:solidFill>
                <a:latin typeface="Helvetica Neue"/>
                <a:ea typeface="Helvetica Neue"/>
                <a:cs typeface="Helvetica Neue"/>
                <a:sym typeface="Helvetica Neue"/>
              </a:rPr>
              <a:t>=</a:t>
            </a:r>
            <a:endParaRPr sz="500"/>
          </a:p>
        </p:txBody>
      </p:sp>
      <p:pic>
        <p:nvPicPr>
          <p:cNvPr id="192" name="Google Shape;192;p18"/>
          <p:cNvPicPr preferRelativeResize="0"/>
          <p:nvPr/>
        </p:nvPicPr>
        <p:blipFill>
          <a:blip r:embed="rId25">
            <a:alphaModFix/>
          </a:blip>
          <a:stretch>
            <a:fillRect/>
          </a:stretch>
        </p:blipFill>
        <p:spPr>
          <a:xfrm>
            <a:off x="4761523" y="3484627"/>
            <a:ext cx="259534" cy="158770"/>
          </a:xfrm>
          <a:prstGeom prst="rect">
            <a:avLst/>
          </a:prstGeom>
          <a:noFill/>
          <a:ln>
            <a:noFill/>
          </a:ln>
        </p:spPr>
      </p:pic>
      <p:pic>
        <p:nvPicPr>
          <p:cNvPr id="193" name="Google Shape;193;p18"/>
          <p:cNvPicPr preferRelativeResize="0"/>
          <p:nvPr/>
        </p:nvPicPr>
        <p:blipFill>
          <a:blip r:embed="rId26">
            <a:alphaModFix/>
          </a:blip>
          <a:stretch>
            <a:fillRect/>
          </a:stretch>
        </p:blipFill>
        <p:spPr>
          <a:xfrm>
            <a:off x="6696459" y="3175838"/>
            <a:ext cx="345196" cy="205055"/>
          </a:xfrm>
          <a:prstGeom prst="rect">
            <a:avLst/>
          </a:prstGeom>
          <a:noFill/>
          <a:ln>
            <a:noFill/>
          </a:ln>
        </p:spPr>
      </p:pic>
      <p:grpSp>
        <p:nvGrpSpPr>
          <p:cNvPr id="194" name="Google Shape;194;p18"/>
          <p:cNvGrpSpPr/>
          <p:nvPr/>
        </p:nvGrpSpPr>
        <p:grpSpPr>
          <a:xfrm>
            <a:off x="7041650" y="3482438"/>
            <a:ext cx="607541" cy="408655"/>
            <a:chOff x="7352806" y="3693191"/>
            <a:chExt cx="433958" cy="282708"/>
          </a:xfrm>
        </p:grpSpPr>
        <p:pic>
          <p:nvPicPr>
            <p:cNvPr descr="ISIC_0000229.jpg" id="195" name="Google Shape;195;p18"/>
            <p:cNvPicPr preferRelativeResize="0"/>
            <p:nvPr/>
          </p:nvPicPr>
          <p:blipFill rotWithShape="1">
            <a:blip r:embed="rId27">
              <a:alphaModFix/>
            </a:blip>
            <a:srcRect b="0" l="0" r="0" t="0"/>
            <a:stretch/>
          </p:blipFill>
          <p:spPr>
            <a:xfrm>
              <a:off x="7352806" y="3693191"/>
              <a:ext cx="433958" cy="282048"/>
            </a:xfrm>
            <a:prstGeom prst="rect">
              <a:avLst/>
            </a:prstGeom>
            <a:noFill/>
            <a:ln>
              <a:noFill/>
            </a:ln>
          </p:spPr>
        </p:pic>
        <p:pic>
          <p:nvPicPr>
            <p:cNvPr descr="ISIC_0000229_segmentation.png" id="196" name="Google Shape;196;p18"/>
            <p:cNvPicPr preferRelativeResize="0"/>
            <p:nvPr/>
          </p:nvPicPr>
          <p:blipFill rotWithShape="1">
            <a:blip r:embed="rId28">
              <a:alphaModFix amt="50480"/>
            </a:blip>
            <a:srcRect b="1503" l="274" r="1724" t="1493"/>
            <a:stretch/>
          </p:blipFill>
          <p:spPr>
            <a:xfrm>
              <a:off x="7352806" y="3695613"/>
              <a:ext cx="429531" cy="280287"/>
            </a:xfrm>
            <a:prstGeom prst="rect">
              <a:avLst/>
            </a:prstGeom>
            <a:noFill/>
            <a:ln>
              <a:noFill/>
            </a:ln>
          </p:spPr>
        </p:pic>
      </p:grpSp>
      <p:sp>
        <p:nvSpPr>
          <p:cNvPr id="197" name="Google Shape;197;p18"/>
          <p:cNvSpPr/>
          <p:nvPr/>
        </p:nvSpPr>
        <p:spPr>
          <a:xfrm>
            <a:off x="1414650" y="2753875"/>
            <a:ext cx="1844906" cy="2389608"/>
          </a:xfrm>
          <a:custGeom>
            <a:rect b="b" l="l" r="r" t="t"/>
            <a:pathLst>
              <a:path extrusionOk="0" h="21600" w="19679">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2300"/>
              <a:buFont typeface="Helvetica Neue"/>
              <a:buNone/>
            </a:pPr>
            <a:r>
              <a:t/>
            </a:r>
            <a:endParaRPr b="0" i="0" sz="2300" u="none" cap="none" strike="noStrike">
              <a:solidFill>
                <a:srgbClr val="FFFFFF"/>
              </a:solidFill>
              <a:latin typeface="Helvetica Neue"/>
              <a:ea typeface="Helvetica Neue"/>
              <a:cs typeface="Helvetica Neue"/>
              <a:sym typeface="Helvetica Neue"/>
            </a:endParaRPr>
          </a:p>
        </p:txBody>
      </p:sp>
      <p:sp>
        <p:nvSpPr>
          <p:cNvPr id="198" name="Google Shape;198;p18"/>
          <p:cNvSpPr txBox="1"/>
          <p:nvPr/>
        </p:nvSpPr>
        <p:spPr>
          <a:xfrm>
            <a:off x="2109386" y="2900374"/>
            <a:ext cx="393300" cy="282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Helvetica Neue"/>
              <a:buNone/>
            </a:pPr>
            <a:r>
              <a:t/>
            </a:r>
            <a:endParaRPr b="1" i="0" sz="2700" u="none" cap="none" strike="noStrike">
              <a:solidFill>
                <a:srgbClr val="FFFFFF"/>
              </a:solidFill>
              <a:latin typeface="Helvetica Neue"/>
              <a:ea typeface="Helvetica Neue"/>
              <a:cs typeface="Helvetica Neue"/>
              <a:sym typeface="Helvetica Neue"/>
            </a:endParaRPr>
          </a:p>
        </p:txBody>
      </p:sp>
      <p:grpSp>
        <p:nvGrpSpPr>
          <p:cNvPr id="199" name="Google Shape;199;p18"/>
          <p:cNvGrpSpPr/>
          <p:nvPr/>
        </p:nvGrpSpPr>
        <p:grpSpPr>
          <a:xfrm>
            <a:off x="1680902" y="3387319"/>
            <a:ext cx="607569" cy="455688"/>
            <a:chOff x="0" y="0"/>
            <a:chExt cx="1270001" cy="953122"/>
          </a:xfrm>
        </p:grpSpPr>
        <p:pic>
          <p:nvPicPr>
            <p:cNvPr descr="ISIC_0000000.jpg" id="200" name="Google Shape;200;p18"/>
            <p:cNvPicPr preferRelativeResize="0"/>
            <p:nvPr/>
          </p:nvPicPr>
          <p:blipFill rotWithShape="1">
            <a:blip r:embed="rId9">
              <a:alphaModFix/>
            </a:blip>
            <a:srcRect b="0" l="0" r="0" t="0"/>
            <a:stretch/>
          </p:blipFill>
          <p:spPr>
            <a:xfrm>
              <a:off x="0" y="0"/>
              <a:ext cx="1270001" cy="953122"/>
            </a:xfrm>
            <a:prstGeom prst="rect">
              <a:avLst/>
            </a:prstGeom>
            <a:noFill/>
            <a:ln>
              <a:noFill/>
            </a:ln>
          </p:spPr>
        </p:pic>
        <p:pic>
          <p:nvPicPr>
            <p:cNvPr descr="ISIC_0000000_segmentation.png" id="201" name="Google Shape;201;p18"/>
            <p:cNvPicPr preferRelativeResize="0"/>
            <p:nvPr/>
          </p:nvPicPr>
          <p:blipFill rotWithShape="1">
            <a:blip r:embed="rId10">
              <a:alphaModFix amt="50000"/>
            </a:blip>
            <a:srcRect b="0" l="0" r="0" t="0"/>
            <a:stretch/>
          </p:blipFill>
          <p:spPr>
            <a:xfrm>
              <a:off x="0" y="0"/>
              <a:ext cx="1270001" cy="953122"/>
            </a:xfrm>
            <a:prstGeom prst="rect">
              <a:avLst/>
            </a:prstGeom>
            <a:noFill/>
            <a:ln>
              <a:noFill/>
            </a:ln>
          </p:spPr>
        </p:pic>
      </p:grpSp>
      <p:pic>
        <p:nvPicPr>
          <p:cNvPr id="202" name="Google Shape;202;p18"/>
          <p:cNvPicPr preferRelativeResize="0"/>
          <p:nvPr/>
        </p:nvPicPr>
        <p:blipFill>
          <a:blip r:embed="rId29">
            <a:alphaModFix/>
          </a:blip>
          <a:stretch>
            <a:fillRect/>
          </a:stretch>
        </p:blipFill>
        <p:spPr>
          <a:xfrm>
            <a:off x="2114835" y="2888712"/>
            <a:ext cx="345196" cy="206336"/>
          </a:xfrm>
          <a:prstGeom prst="rect">
            <a:avLst/>
          </a:prstGeom>
          <a:noFill/>
          <a:ln>
            <a:noFill/>
          </a:ln>
        </p:spPr>
      </p:pic>
      <p:grpSp>
        <p:nvGrpSpPr>
          <p:cNvPr id="203" name="Google Shape;203;p18"/>
          <p:cNvGrpSpPr/>
          <p:nvPr/>
        </p:nvGrpSpPr>
        <p:grpSpPr>
          <a:xfrm>
            <a:off x="2165063" y="3387325"/>
            <a:ext cx="645124" cy="434916"/>
            <a:chOff x="4327800" y="4723200"/>
            <a:chExt cx="645124" cy="434916"/>
          </a:xfrm>
        </p:grpSpPr>
        <p:pic>
          <p:nvPicPr>
            <p:cNvPr descr="ISIC_0000165.jpg" id="204" name="Google Shape;204;p18"/>
            <p:cNvPicPr preferRelativeResize="0"/>
            <p:nvPr/>
          </p:nvPicPr>
          <p:blipFill rotWithShape="1">
            <a:blip r:embed="rId7">
              <a:alphaModFix/>
            </a:blip>
            <a:srcRect b="0" l="0" r="0" t="0"/>
            <a:stretch/>
          </p:blipFill>
          <p:spPr>
            <a:xfrm>
              <a:off x="4327804" y="4723200"/>
              <a:ext cx="645119" cy="429453"/>
            </a:xfrm>
            <a:prstGeom prst="rect">
              <a:avLst/>
            </a:prstGeom>
            <a:noFill/>
            <a:ln>
              <a:noFill/>
            </a:ln>
          </p:spPr>
        </p:pic>
        <p:pic>
          <p:nvPicPr>
            <p:cNvPr descr="ISIC_0000165_segmentation.png" id="205" name="Google Shape;205;p18"/>
            <p:cNvPicPr preferRelativeResize="0"/>
            <p:nvPr/>
          </p:nvPicPr>
          <p:blipFill rotWithShape="1">
            <a:blip r:embed="rId8">
              <a:alphaModFix amt="50000"/>
            </a:blip>
            <a:srcRect b="0" l="0" r="0" t="0"/>
            <a:stretch/>
          </p:blipFill>
          <p:spPr>
            <a:xfrm>
              <a:off x="4327800" y="4727071"/>
              <a:ext cx="644014" cy="431045"/>
            </a:xfrm>
            <a:prstGeom prst="rect">
              <a:avLst/>
            </a:prstGeom>
            <a:noFill/>
            <a:ln>
              <a:noFill/>
            </a:ln>
          </p:spPr>
        </p:pic>
      </p:grpSp>
      <p:grpSp>
        <p:nvGrpSpPr>
          <p:cNvPr id="206" name="Google Shape;206;p18"/>
          <p:cNvGrpSpPr/>
          <p:nvPr/>
        </p:nvGrpSpPr>
        <p:grpSpPr>
          <a:xfrm>
            <a:off x="2526080" y="3724457"/>
            <a:ext cx="607568" cy="448450"/>
            <a:chOff x="0" y="0"/>
            <a:chExt cx="1270001" cy="953742"/>
          </a:xfrm>
        </p:grpSpPr>
        <p:pic>
          <p:nvPicPr>
            <p:cNvPr descr="ISIC_0000306.jpg" id="207" name="Google Shape;207;p18"/>
            <p:cNvPicPr preferRelativeResize="0"/>
            <p:nvPr/>
          </p:nvPicPr>
          <p:blipFill rotWithShape="1">
            <a:blip r:embed="rId11">
              <a:alphaModFix/>
            </a:blip>
            <a:srcRect b="0" l="0" r="0" t="0"/>
            <a:stretch/>
          </p:blipFill>
          <p:spPr>
            <a:xfrm>
              <a:off x="0" y="0"/>
              <a:ext cx="1270001" cy="953742"/>
            </a:xfrm>
            <a:prstGeom prst="rect">
              <a:avLst/>
            </a:prstGeom>
            <a:noFill/>
            <a:ln>
              <a:noFill/>
            </a:ln>
          </p:spPr>
        </p:pic>
        <p:pic>
          <p:nvPicPr>
            <p:cNvPr descr="ISIC_0000306_segmentation.png" id="208" name="Google Shape;208;p18"/>
            <p:cNvPicPr preferRelativeResize="0"/>
            <p:nvPr/>
          </p:nvPicPr>
          <p:blipFill rotWithShape="1">
            <a:blip r:embed="rId12">
              <a:alphaModFix amt="41230"/>
            </a:blip>
            <a:srcRect b="0" l="0" r="0" t="0"/>
            <a:stretch/>
          </p:blipFill>
          <p:spPr>
            <a:xfrm>
              <a:off x="0" y="0"/>
              <a:ext cx="1270001" cy="953742"/>
            </a:xfrm>
            <a:prstGeom prst="rect">
              <a:avLst/>
            </a:prstGeom>
            <a:noFill/>
            <a:ln>
              <a:noFill/>
            </a:ln>
          </p:spPr>
        </p:pic>
      </p:grpSp>
      <p:grpSp>
        <p:nvGrpSpPr>
          <p:cNvPr id="209" name="Google Shape;209;p18"/>
          <p:cNvGrpSpPr/>
          <p:nvPr/>
        </p:nvGrpSpPr>
        <p:grpSpPr>
          <a:xfrm>
            <a:off x="1806409" y="4351384"/>
            <a:ext cx="607568" cy="448437"/>
            <a:chOff x="0" y="0"/>
            <a:chExt cx="1270001" cy="952500"/>
          </a:xfrm>
        </p:grpSpPr>
        <p:pic>
          <p:nvPicPr>
            <p:cNvPr descr="ISIC_0000256.jpg" id="210" name="Google Shape;210;p18"/>
            <p:cNvPicPr preferRelativeResize="0"/>
            <p:nvPr/>
          </p:nvPicPr>
          <p:blipFill rotWithShape="1">
            <a:blip r:embed="rId17">
              <a:alphaModFix/>
            </a:blip>
            <a:srcRect b="0" l="0" r="0" t="0"/>
            <a:stretch/>
          </p:blipFill>
          <p:spPr>
            <a:xfrm>
              <a:off x="0" y="0"/>
              <a:ext cx="1270001" cy="952500"/>
            </a:xfrm>
            <a:prstGeom prst="rect">
              <a:avLst/>
            </a:prstGeom>
            <a:noFill/>
            <a:ln>
              <a:noFill/>
            </a:ln>
          </p:spPr>
        </p:pic>
        <p:pic>
          <p:nvPicPr>
            <p:cNvPr descr="ISIC_0000256_segmentation.png" id="211" name="Google Shape;211;p18"/>
            <p:cNvPicPr preferRelativeResize="0"/>
            <p:nvPr/>
          </p:nvPicPr>
          <p:blipFill rotWithShape="1">
            <a:blip r:embed="rId18">
              <a:alphaModFix amt="50000"/>
            </a:blip>
            <a:srcRect b="0" l="0" r="0" t="0"/>
            <a:stretch/>
          </p:blipFill>
          <p:spPr>
            <a:xfrm>
              <a:off x="0" y="0"/>
              <a:ext cx="1270001" cy="952500"/>
            </a:xfrm>
            <a:prstGeom prst="rect">
              <a:avLst/>
            </a:prstGeom>
            <a:noFill/>
            <a:ln>
              <a:noFill/>
            </a:ln>
          </p:spPr>
        </p:pic>
      </p:grpSp>
      <p:grpSp>
        <p:nvGrpSpPr>
          <p:cNvPr id="212" name="Google Shape;212;p18"/>
          <p:cNvGrpSpPr/>
          <p:nvPr/>
        </p:nvGrpSpPr>
        <p:grpSpPr>
          <a:xfrm>
            <a:off x="2288477" y="4455701"/>
            <a:ext cx="607542" cy="443139"/>
            <a:chOff x="7578564" y="4661660"/>
            <a:chExt cx="433958" cy="317572"/>
          </a:xfrm>
        </p:grpSpPr>
        <p:pic>
          <p:nvPicPr>
            <p:cNvPr descr="ISIC_0010461.jpg" id="213" name="Google Shape;213;p18"/>
            <p:cNvPicPr preferRelativeResize="0"/>
            <p:nvPr/>
          </p:nvPicPr>
          <p:blipFill rotWithShape="1">
            <a:blip r:embed="rId23">
              <a:alphaModFix/>
            </a:blip>
            <a:srcRect b="0" l="0" r="0" t="0"/>
            <a:stretch/>
          </p:blipFill>
          <p:spPr>
            <a:xfrm>
              <a:off x="7578564" y="4661764"/>
              <a:ext cx="433958" cy="317468"/>
            </a:xfrm>
            <a:prstGeom prst="rect">
              <a:avLst/>
            </a:prstGeom>
            <a:noFill/>
            <a:ln>
              <a:noFill/>
            </a:ln>
          </p:spPr>
        </p:pic>
        <p:pic>
          <p:nvPicPr>
            <p:cNvPr descr="ISIC_0010461_segmentation.png" id="214" name="Google Shape;214;p18"/>
            <p:cNvPicPr preferRelativeResize="0"/>
            <p:nvPr/>
          </p:nvPicPr>
          <p:blipFill rotWithShape="1">
            <a:blip r:embed="rId24">
              <a:alphaModFix amt="50000"/>
            </a:blip>
            <a:srcRect b="0" l="0" r="0" t="0"/>
            <a:stretch/>
          </p:blipFill>
          <p:spPr>
            <a:xfrm>
              <a:off x="7578564" y="4661660"/>
              <a:ext cx="433958" cy="317468"/>
            </a:xfrm>
            <a:prstGeom prst="rect">
              <a:avLst/>
            </a:prstGeom>
            <a:noFill/>
            <a:ln>
              <a:noFill/>
            </a:ln>
          </p:spPr>
        </p:pic>
      </p:grpSp>
      <p:grpSp>
        <p:nvGrpSpPr>
          <p:cNvPr id="215" name="Google Shape;215;p18"/>
          <p:cNvGrpSpPr/>
          <p:nvPr/>
        </p:nvGrpSpPr>
        <p:grpSpPr>
          <a:xfrm>
            <a:off x="1752452" y="3926572"/>
            <a:ext cx="613619" cy="424813"/>
            <a:chOff x="871915" y="3505847"/>
            <a:chExt cx="613619" cy="424813"/>
          </a:xfrm>
        </p:grpSpPr>
        <p:pic>
          <p:nvPicPr>
            <p:cNvPr descr="ISIC_0000221.jpg" id="216" name="Google Shape;216;p18"/>
            <p:cNvPicPr preferRelativeResize="0"/>
            <p:nvPr/>
          </p:nvPicPr>
          <p:blipFill rotWithShape="1">
            <a:blip r:embed="rId30">
              <a:alphaModFix/>
            </a:blip>
            <a:srcRect b="0" l="0" r="0" t="0"/>
            <a:stretch/>
          </p:blipFill>
          <p:spPr>
            <a:xfrm>
              <a:off x="877990" y="3505996"/>
              <a:ext cx="607544" cy="424664"/>
            </a:xfrm>
            <a:prstGeom prst="rect">
              <a:avLst/>
            </a:prstGeom>
            <a:noFill/>
            <a:ln>
              <a:noFill/>
            </a:ln>
          </p:spPr>
        </p:pic>
        <p:pic>
          <p:nvPicPr>
            <p:cNvPr descr="ISIC_0000221_segmentation.png" id="217" name="Google Shape;217;p18"/>
            <p:cNvPicPr preferRelativeResize="0"/>
            <p:nvPr/>
          </p:nvPicPr>
          <p:blipFill rotWithShape="1">
            <a:blip r:embed="rId31">
              <a:alphaModFix amt="28000"/>
            </a:blip>
            <a:srcRect b="0" l="0" r="0" t="0"/>
            <a:stretch/>
          </p:blipFill>
          <p:spPr>
            <a:xfrm>
              <a:off x="871915" y="3505847"/>
              <a:ext cx="607544" cy="424664"/>
            </a:xfrm>
            <a:prstGeom prst="rect">
              <a:avLst/>
            </a:prstGeom>
            <a:noFill/>
            <a:ln>
              <a:noFill/>
            </a:ln>
          </p:spPr>
        </p:pic>
      </p:grpSp>
      <p:grpSp>
        <p:nvGrpSpPr>
          <p:cNvPr id="218" name="Google Shape;218;p18"/>
          <p:cNvGrpSpPr/>
          <p:nvPr/>
        </p:nvGrpSpPr>
        <p:grpSpPr>
          <a:xfrm>
            <a:off x="1438696" y="4172890"/>
            <a:ext cx="607545" cy="443152"/>
            <a:chOff x="671196" y="4139790"/>
            <a:chExt cx="607545" cy="443152"/>
          </a:xfrm>
        </p:grpSpPr>
        <p:pic>
          <p:nvPicPr>
            <p:cNvPr descr="ISIC_0000019.jpg" id="219" name="Google Shape;219;p18"/>
            <p:cNvPicPr preferRelativeResize="0"/>
            <p:nvPr/>
          </p:nvPicPr>
          <p:blipFill rotWithShape="1">
            <a:blip r:embed="rId15">
              <a:alphaModFix/>
            </a:blip>
            <a:srcRect b="0" l="0" r="0" t="0"/>
            <a:stretch/>
          </p:blipFill>
          <p:spPr>
            <a:xfrm>
              <a:off x="671196" y="4139790"/>
              <a:ext cx="607545" cy="443048"/>
            </a:xfrm>
            <a:prstGeom prst="rect">
              <a:avLst/>
            </a:prstGeom>
            <a:noFill/>
            <a:ln>
              <a:noFill/>
            </a:ln>
          </p:spPr>
        </p:pic>
        <p:pic>
          <p:nvPicPr>
            <p:cNvPr descr="ISIC_0000019_segmentation.png" id="220" name="Google Shape;220;p18"/>
            <p:cNvPicPr preferRelativeResize="0"/>
            <p:nvPr/>
          </p:nvPicPr>
          <p:blipFill rotWithShape="1">
            <a:blip r:embed="rId16">
              <a:alphaModFix amt="50000"/>
            </a:blip>
            <a:srcRect b="0" l="0" r="0" t="0"/>
            <a:stretch/>
          </p:blipFill>
          <p:spPr>
            <a:xfrm>
              <a:off x="671196" y="4139894"/>
              <a:ext cx="607545" cy="443048"/>
            </a:xfrm>
            <a:prstGeom prst="rect">
              <a:avLst/>
            </a:prstGeom>
            <a:noFill/>
            <a:ln>
              <a:noFill/>
            </a:ln>
          </p:spPr>
        </p:pic>
      </p:grpSp>
      <p:grpSp>
        <p:nvGrpSpPr>
          <p:cNvPr id="221" name="Google Shape;221;p18"/>
          <p:cNvGrpSpPr/>
          <p:nvPr/>
        </p:nvGrpSpPr>
        <p:grpSpPr>
          <a:xfrm>
            <a:off x="1481556" y="3642726"/>
            <a:ext cx="607541" cy="408655"/>
            <a:chOff x="7352806" y="3693191"/>
            <a:chExt cx="433958" cy="282708"/>
          </a:xfrm>
        </p:grpSpPr>
        <p:pic>
          <p:nvPicPr>
            <p:cNvPr descr="ISIC_0000229.jpg" id="222" name="Google Shape;222;p18"/>
            <p:cNvPicPr preferRelativeResize="0"/>
            <p:nvPr/>
          </p:nvPicPr>
          <p:blipFill rotWithShape="1">
            <a:blip r:embed="rId27">
              <a:alphaModFix/>
            </a:blip>
            <a:srcRect b="0" l="0" r="0" t="0"/>
            <a:stretch/>
          </p:blipFill>
          <p:spPr>
            <a:xfrm>
              <a:off x="7352806" y="3693191"/>
              <a:ext cx="433958" cy="282048"/>
            </a:xfrm>
            <a:prstGeom prst="rect">
              <a:avLst/>
            </a:prstGeom>
            <a:noFill/>
            <a:ln>
              <a:noFill/>
            </a:ln>
          </p:spPr>
        </p:pic>
        <p:pic>
          <p:nvPicPr>
            <p:cNvPr descr="ISIC_0000229_segmentation.png" id="223" name="Google Shape;223;p18"/>
            <p:cNvPicPr preferRelativeResize="0"/>
            <p:nvPr/>
          </p:nvPicPr>
          <p:blipFill rotWithShape="1">
            <a:blip r:embed="rId28">
              <a:alphaModFix amt="50480"/>
            </a:blip>
            <a:srcRect b="1503" l="999" r="999" t="1493"/>
            <a:stretch/>
          </p:blipFill>
          <p:spPr>
            <a:xfrm>
              <a:off x="7356000" y="3695613"/>
              <a:ext cx="429531" cy="280287"/>
            </a:xfrm>
            <a:prstGeom prst="rect">
              <a:avLst/>
            </a:prstGeom>
            <a:noFill/>
            <a:ln>
              <a:noFill/>
            </a:ln>
          </p:spPr>
        </p:pic>
      </p:grpSp>
      <p:grpSp>
        <p:nvGrpSpPr>
          <p:cNvPr id="224" name="Google Shape;224;p18"/>
          <p:cNvGrpSpPr/>
          <p:nvPr/>
        </p:nvGrpSpPr>
        <p:grpSpPr>
          <a:xfrm>
            <a:off x="2081389" y="3971950"/>
            <a:ext cx="613620" cy="456660"/>
            <a:chOff x="7578564" y="3992109"/>
            <a:chExt cx="438300" cy="318763"/>
          </a:xfrm>
        </p:grpSpPr>
        <p:pic>
          <p:nvPicPr>
            <p:cNvPr descr="ISIC_0000011.jpg" id="225" name="Google Shape;225;p18"/>
            <p:cNvPicPr preferRelativeResize="0"/>
            <p:nvPr/>
          </p:nvPicPr>
          <p:blipFill rotWithShape="1">
            <a:blip r:embed="rId13">
              <a:alphaModFix/>
            </a:blip>
            <a:srcRect b="0" l="0" r="0" t="0"/>
            <a:stretch/>
          </p:blipFill>
          <p:spPr>
            <a:xfrm>
              <a:off x="7578564" y="3992213"/>
              <a:ext cx="433959" cy="317469"/>
            </a:xfrm>
            <a:prstGeom prst="rect">
              <a:avLst/>
            </a:prstGeom>
            <a:noFill/>
            <a:ln>
              <a:noFill/>
            </a:ln>
          </p:spPr>
        </p:pic>
        <p:pic>
          <p:nvPicPr>
            <p:cNvPr descr="ISIC_0000011_segmentation.png" id="226" name="Google Shape;226;p18"/>
            <p:cNvPicPr preferRelativeResize="0"/>
            <p:nvPr/>
          </p:nvPicPr>
          <p:blipFill rotWithShape="1">
            <a:blip r:embed="rId14">
              <a:alphaModFix amt="50000"/>
            </a:blip>
            <a:srcRect b="0" l="0" r="0" t="0"/>
            <a:stretch/>
          </p:blipFill>
          <p:spPr>
            <a:xfrm>
              <a:off x="7578564" y="3992109"/>
              <a:ext cx="438300" cy="318763"/>
            </a:xfrm>
            <a:prstGeom prst="rect">
              <a:avLst/>
            </a:prstGeom>
            <a:noFill/>
            <a:ln>
              <a:noFill/>
            </a:ln>
          </p:spPr>
        </p:pic>
      </p:grpSp>
      <p:grpSp>
        <p:nvGrpSpPr>
          <p:cNvPr id="227" name="Google Shape;227;p18"/>
          <p:cNvGrpSpPr/>
          <p:nvPr/>
        </p:nvGrpSpPr>
        <p:grpSpPr>
          <a:xfrm>
            <a:off x="6393708" y="3596336"/>
            <a:ext cx="654614" cy="463362"/>
            <a:chOff x="5605840" y="2977021"/>
            <a:chExt cx="642723" cy="452767"/>
          </a:xfrm>
        </p:grpSpPr>
        <p:pic>
          <p:nvPicPr>
            <p:cNvPr descr="ISIC_0000221.jpg" id="228" name="Google Shape;228;p18"/>
            <p:cNvPicPr preferRelativeResize="0"/>
            <p:nvPr/>
          </p:nvPicPr>
          <p:blipFill rotWithShape="1">
            <a:blip r:embed="rId30">
              <a:alphaModFix/>
            </a:blip>
            <a:srcRect b="0" l="0" r="0" t="0"/>
            <a:stretch/>
          </p:blipFill>
          <p:spPr>
            <a:xfrm>
              <a:off x="5605840" y="2977021"/>
              <a:ext cx="607544" cy="424664"/>
            </a:xfrm>
            <a:prstGeom prst="rect">
              <a:avLst/>
            </a:prstGeom>
            <a:noFill/>
            <a:ln>
              <a:noFill/>
            </a:ln>
          </p:spPr>
        </p:pic>
        <p:pic>
          <p:nvPicPr>
            <p:cNvPr descr="ISIC_0000221_segmentation.png" id="229" name="Google Shape;229;p18"/>
            <p:cNvPicPr preferRelativeResize="0"/>
            <p:nvPr/>
          </p:nvPicPr>
          <p:blipFill rotWithShape="1">
            <a:blip r:embed="rId31">
              <a:alphaModFix amt="28000"/>
            </a:blip>
            <a:srcRect b="-6621" l="1768" r="-7065" t="0"/>
            <a:stretch/>
          </p:blipFill>
          <p:spPr>
            <a:xfrm>
              <a:off x="5608800" y="2977022"/>
              <a:ext cx="639764" cy="452766"/>
            </a:xfrm>
            <a:prstGeom prst="rect">
              <a:avLst/>
            </a:prstGeom>
            <a:noFill/>
            <a:ln>
              <a:noFill/>
            </a:ln>
          </p:spPr>
        </p:pic>
      </p:grpSp>
      <p:grpSp>
        <p:nvGrpSpPr>
          <p:cNvPr id="230" name="Google Shape;230;p18"/>
          <p:cNvGrpSpPr/>
          <p:nvPr/>
        </p:nvGrpSpPr>
        <p:grpSpPr>
          <a:xfrm>
            <a:off x="2504645" y="4237022"/>
            <a:ext cx="607569" cy="412251"/>
            <a:chOff x="0" y="0"/>
            <a:chExt cx="1270001" cy="888663"/>
          </a:xfrm>
        </p:grpSpPr>
        <p:pic>
          <p:nvPicPr>
            <p:cNvPr descr="ISIC_0000192.jpg" id="231" name="Google Shape;231;p18"/>
            <p:cNvPicPr preferRelativeResize="0"/>
            <p:nvPr/>
          </p:nvPicPr>
          <p:blipFill rotWithShape="1">
            <a:blip r:embed="rId21">
              <a:alphaModFix/>
            </a:blip>
            <a:srcRect b="0" l="0" r="0" t="0"/>
            <a:stretch/>
          </p:blipFill>
          <p:spPr>
            <a:xfrm>
              <a:off x="0" y="0"/>
              <a:ext cx="1270001" cy="888663"/>
            </a:xfrm>
            <a:prstGeom prst="rect">
              <a:avLst/>
            </a:prstGeom>
            <a:noFill/>
            <a:ln>
              <a:noFill/>
            </a:ln>
          </p:spPr>
        </p:pic>
        <p:pic>
          <p:nvPicPr>
            <p:cNvPr descr="ISIC_0000192_segmentation.png" id="232" name="Google Shape;232;p18"/>
            <p:cNvPicPr preferRelativeResize="0"/>
            <p:nvPr/>
          </p:nvPicPr>
          <p:blipFill rotWithShape="1">
            <a:blip r:embed="rId22">
              <a:alphaModFix amt="50000"/>
            </a:blip>
            <a:srcRect b="0" l="0" r="0" t="0"/>
            <a:stretch/>
          </p:blipFill>
          <p:spPr>
            <a:xfrm>
              <a:off x="0" y="0"/>
              <a:ext cx="1270001" cy="888663"/>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6" name="Shape 236"/>
        <p:cNvGrpSpPr/>
        <p:nvPr/>
      </p:nvGrpSpPr>
      <p:grpSpPr>
        <a:xfrm>
          <a:off x="0" y="0"/>
          <a:ext cx="0" cy="0"/>
          <a:chOff x="0" y="0"/>
          <a:chExt cx="0" cy="0"/>
        </a:xfrm>
      </p:grpSpPr>
      <p:sp>
        <p:nvSpPr>
          <p:cNvPr id="237" name="Google Shape;237;p19"/>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Approach</a:t>
            </a:r>
            <a:endParaRPr sz="2800">
              <a:solidFill>
                <a:srgbClr val="000000"/>
              </a:solidFill>
              <a:latin typeface="Arial"/>
              <a:ea typeface="Arial"/>
              <a:cs typeface="Arial"/>
              <a:sym typeface="Arial"/>
            </a:endParaRPr>
          </a:p>
        </p:txBody>
      </p:sp>
      <p:sp>
        <p:nvSpPr>
          <p:cNvPr id="238" name="Google Shape;238;p19"/>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
        <p:nvSpPr>
          <p:cNvPr id="239" name="Google Shape;239;p19"/>
          <p:cNvSpPr txBox="1"/>
          <p:nvPr/>
        </p:nvSpPr>
        <p:spPr>
          <a:xfrm>
            <a:off x="2559901" y="1322400"/>
            <a:ext cx="3685800" cy="7941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GB" sz="1800"/>
              <a:t>Leverage clean annotations to learn how to treat noisy annotations </a:t>
            </a:r>
            <a:endParaRPr sz="1800"/>
          </a:p>
        </p:txBody>
      </p:sp>
      <p:grpSp>
        <p:nvGrpSpPr>
          <p:cNvPr id="240" name="Google Shape;240;p19"/>
          <p:cNvGrpSpPr/>
          <p:nvPr/>
        </p:nvGrpSpPr>
        <p:grpSpPr>
          <a:xfrm>
            <a:off x="2370276" y="3266446"/>
            <a:ext cx="1387687" cy="1695570"/>
            <a:chOff x="7" y="0"/>
            <a:chExt cx="2974678" cy="4404078"/>
          </a:xfrm>
        </p:grpSpPr>
        <p:sp>
          <p:nvSpPr>
            <p:cNvPr id="241" name="Google Shape;241;p19"/>
            <p:cNvSpPr/>
            <p:nvPr/>
          </p:nvSpPr>
          <p:spPr>
            <a:xfrm>
              <a:off x="7" y="0"/>
              <a:ext cx="2974678" cy="4404078"/>
            </a:xfrm>
            <a:custGeom>
              <a:rect b="b" l="l" r="r" t="t"/>
              <a:pathLst>
                <a:path extrusionOk="0" h="21600" w="19679">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2300"/>
                <a:buFont typeface="Helvetica Neue"/>
                <a:buNone/>
              </a:pPr>
              <a:r>
                <a:t/>
              </a:r>
              <a:endParaRPr b="0" i="0" sz="2300" u="none" cap="none" strike="noStrike">
                <a:solidFill>
                  <a:srgbClr val="FFFFFF"/>
                </a:solidFill>
                <a:latin typeface="Helvetica Neue"/>
                <a:ea typeface="Helvetica Neue"/>
                <a:cs typeface="Helvetica Neue"/>
                <a:sym typeface="Helvetica Neue"/>
              </a:endParaRPr>
            </a:p>
          </p:txBody>
        </p:sp>
        <p:sp>
          <p:nvSpPr>
            <p:cNvPr id="242" name="Google Shape;242;p19"/>
            <p:cNvSpPr txBox="1"/>
            <p:nvPr/>
          </p:nvSpPr>
          <p:spPr>
            <a:xfrm>
              <a:off x="1360606" y="205650"/>
              <a:ext cx="840000" cy="5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300"/>
                <a:buFont typeface="Helvetica Neue"/>
                <a:buNone/>
              </a:pPr>
              <a:r>
                <a:t/>
              </a:r>
              <a:endParaRPr b="1" i="0" sz="2300" u="none" cap="none" strike="noStrike">
                <a:solidFill>
                  <a:srgbClr val="0C9C22"/>
                </a:solidFill>
                <a:latin typeface="Helvetica Neue"/>
                <a:ea typeface="Helvetica Neue"/>
                <a:cs typeface="Helvetica Neue"/>
                <a:sym typeface="Helvetica Neue"/>
              </a:endParaRPr>
            </a:p>
          </p:txBody>
        </p:sp>
        <p:grpSp>
          <p:nvGrpSpPr>
            <p:cNvPr id="243" name="Google Shape;243;p19"/>
            <p:cNvGrpSpPr/>
            <p:nvPr/>
          </p:nvGrpSpPr>
          <p:grpSpPr>
            <a:xfrm>
              <a:off x="320172" y="2293409"/>
              <a:ext cx="1270000" cy="857679"/>
              <a:chOff x="0" y="0"/>
              <a:chExt cx="1270000" cy="857679"/>
            </a:xfrm>
          </p:grpSpPr>
          <p:pic>
            <p:nvPicPr>
              <p:cNvPr descr="ISIC_0000165.jpg" id="244" name="Google Shape;244;p19"/>
              <p:cNvPicPr preferRelativeResize="0"/>
              <p:nvPr/>
            </p:nvPicPr>
            <p:blipFill rotWithShape="1">
              <a:blip r:embed="rId4">
                <a:alphaModFix/>
              </a:blip>
              <a:srcRect b="0" l="0" r="0" t="0"/>
              <a:stretch/>
            </p:blipFill>
            <p:spPr>
              <a:xfrm>
                <a:off x="0" y="0"/>
                <a:ext cx="1270000" cy="857679"/>
              </a:xfrm>
              <a:prstGeom prst="rect">
                <a:avLst/>
              </a:prstGeom>
              <a:noFill/>
              <a:ln>
                <a:noFill/>
              </a:ln>
            </p:spPr>
          </p:pic>
          <p:pic>
            <p:nvPicPr>
              <p:cNvPr descr="ISIC_0000165_segmentation.png" id="245" name="Google Shape;245;p19"/>
              <p:cNvPicPr preferRelativeResize="0"/>
              <p:nvPr/>
            </p:nvPicPr>
            <p:blipFill rotWithShape="1">
              <a:blip r:embed="rId5">
                <a:alphaModFix amt="50000"/>
              </a:blip>
              <a:srcRect b="0" l="0" r="0" t="0"/>
              <a:stretch/>
            </p:blipFill>
            <p:spPr>
              <a:xfrm>
                <a:off x="0" y="0"/>
                <a:ext cx="1270000" cy="857679"/>
              </a:xfrm>
              <a:prstGeom prst="rect">
                <a:avLst/>
              </a:prstGeom>
              <a:noFill/>
              <a:ln>
                <a:noFill/>
              </a:ln>
            </p:spPr>
          </p:pic>
        </p:grpSp>
        <p:grpSp>
          <p:nvGrpSpPr>
            <p:cNvPr id="246" name="Google Shape;246;p19"/>
            <p:cNvGrpSpPr/>
            <p:nvPr/>
          </p:nvGrpSpPr>
          <p:grpSpPr>
            <a:xfrm>
              <a:off x="713872" y="1445644"/>
              <a:ext cx="1270001" cy="953122"/>
              <a:chOff x="0" y="0"/>
              <a:chExt cx="1270001" cy="953122"/>
            </a:xfrm>
          </p:grpSpPr>
          <p:pic>
            <p:nvPicPr>
              <p:cNvPr descr="ISIC_0000000.jpg" id="247" name="Google Shape;247;p19"/>
              <p:cNvPicPr preferRelativeResize="0"/>
              <p:nvPr/>
            </p:nvPicPr>
            <p:blipFill rotWithShape="1">
              <a:blip r:embed="rId6">
                <a:alphaModFix/>
              </a:blip>
              <a:srcRect b="0" l="0" r="0" t="0"/>
              <a:stretch/>
            </p:blipFill>
            <p:spPr>
              <a:xfrm>
                <a:off x="0" y="0"/>
                <a:ext cx="1270001" cy="953122"/>
              </a:xfrm>
              <a:prstGeom prst="rect">
                <a:avLst/>
              </a:prstGeom>
              <a:noFill/>
              <a:ln>
                <a:noFill/>
              </a:ln>
            </p:spPr>
          </p:pic>
          <p:pic>
            <p:nvPicPr>
              <p:cNvPr descr="ISIC_0000000_segmentation.png" id="248" name="Google Shape;248;p19"/>
              <p:cNvPicPr preferRelativeResize="0"/>
              <p:nvPr/>
            </p:nvPicPr>
            <p:blipFill rotWithShape="1">
              <a:blip r:embed="rId7">
                <a:alphaModFix amt="50000"/>
              </a:blip>
              <a:srcRect b="0" l="0" r="0" t="0"/>
              <a:stretch/>
            </p:blipFill>
            <p:spPr>
              <a:xfrm>
                <a:off x="0" y="0"/>
                <a:ext cx="1270001" cy="953122"/>
              </a:xfrm>
              <a:prstGeom prst="rect">
                <a:avLst/>
              </a:prstGeom>
              <a:noFill/>
              <a:ln>
                <a:noFill/>
              </a:ln>
            </p:spPr>
          </p:pic>
        </p:grpSp>
        <p:grpSp>
          <p:nvGrpSpPr>
            <p:cNvPr id="249" name="Google Shape;249;p19"/>
            <p:cNvGrpSpPr/>
            <p:nvPr/>
          </p:nvGrpSpPr>
          <p:grpSpPr>
            <a:xfrm>
              <a:off x="1486461" y="2122005"/>
              <a:ext cx="1265295" cy="948972"/>
              <a:chOff x="0" y="0"/>
              <a:chExt cx="1265295" cy="948972"/>
            </a:xfrm>
          </p:grpSpPr>
          <p:pic>
            <p:nvPicPr>
              <p:cNvPr descr="ISIC_0000136.jpg" id="250" name="Google Shape;250;p19"/>
              <p:cNvPicPr preferRelativeResize="0"/>
              <p:nvPr/>
            </p:nvPicPr>
            <p:blipFill rotWithShape="1">
              <a:blip r:embed="rId8">
                <a:alphaModFix/>
              </a:blip>
              <a:srcRect b="0" l="0" r="0" t="0"/>
              <a:stretch/>
            </p:blipFill>
            <p:spPr>
              <a:xfrm>
                <a:off x="0" y="0"/>
                <a:ext cx="1265295" cy="948972"/>
              </a:xfrm>
              <a:prstGeom prst="rect">
                <a:avLst/>
              </a:prstGeom>
              <a:noFill/>
              <a:ln>
                <a:noFill/>
              </a:ln>
            </p:spPr>
          </p:pic>
          <p:pic>
            <p:nvPicPr>
              <p:cNvPr descr="ISIC_0000136_segmentation.png" id="251" name="Google Shape;251;p19"/>
              <p:cNvPicPr preferRelativeResize="0"/>
              <p:nvPr/>
            </p:nvPicPr>
            <p:blipFill rotWithShape="1">
              <a:blip r:embed="rId9">
                <a:alphaModFix amt="50000"/>
              </a:blip>
              <a:srcRect b="0" l="0" r="0" t="0"/>
              <a:stretch/>
            </p:blipFill>
            <p:spPr>
              <a:xfrm>
                <a:off x="0" y="0"/>
                <a:ext cx="1265295" cy="948972"/>
              </a:xfrm>
              <a:prstGeom prst="rect">
                <a:avLst/>
              </a:prstGeom>
              <a:noFill/>
              <a:ln>
                <a:noFill/>
              </a:ln>
            </p:spPr>
          </p:pic>
        </p:grpSp>
        <p:grpSp>
          <p:nvGrpSpPr>
            <p:cNvPr id="252" name="Google Shape;252;p19"/>
            <p:cNvGrpSpPr/>
            <p:nvPr/>
          </p:nvGrpSpPr>
          <p:grpSpPr>
            <a:xfrm>
              <a:off x="713872" y="2874178"/>
              <a:ext cx="1270001" cy="953742"/>
              <a:chOff x="0" y="0"/>
              <a:chExt cx="1270001" cy="953742"/>
            </a:xfrm>
          </p:grpSpPr>
          <p:pic>
            <p:nvPicPr>
              <p:cNvPr descr="ISIC_0000306.jpg" id="253" name="Google Shape;253;p19"/>
              <p:cNvPicPr preferRelativeResize="0"/>
              <p:nvPr/>
            </p:nvPicPr>
            <p:blipFill rotWithShape="1">
              <a:blip r:embed="rId10">
                <a:alphaModFix/>
              </a:blip>
              <a:srcRect b="0" l="0" r="0" t="0"/>
              <a:stretch/>
            </p:blipFill>
            <p:spPr>
              <a:xfrm>
                <a:off x="0" y="0"/>
                <a:ext cx="1270001" cy="953742"/>
              </a:xfrm>
              <a:prstGeom prst="rect">
                <a:avLst/>
              </a:prstGeom>
              <a:noFill/>
              <a:ln>
                <a:noFill/>
              </a:ln>
            </p:spPr>
          </p:pic>
          <p:pic>
            <p:nvPicPr>
              <p:cNvPr descr="ISIC_0000306_segmentation.png" id="254" name="Google Shape;254;p19"/>
              <p:cNvPicPr preferRelativeResize="0"/>
              <p:nvPr/>
            </p:nvPicPr>
            <p:blipFill rotWithShape="1">
              <a:blip r:embed="rId11">
                <a:alphaModFix amt="41230"/>
              </a:blip>
              <a:srcRect b="0" l="0" r="0" t="0"/>
              <a:stretch/>
            </p:blipFill>
            <p:spPr>
              <a:xfrm>
                <a:off x="0" y="0"/>
                <a:ext cx="1270001" cy="953742"/>
              </a:xfrm>
              <a:prstGeom prst="rect">
                <a:avLst/>
              </a:prstGeom>
              <a:noFill/>
              <a:ln>
                <a:noFill/>
              </a:ln>
            </p:spPr>
          </p:pic>
        </p:grpSp>
      </p:grpSp>
      <p:pic>
        <p:nvPicPr>
          <p:cNvPr id="255" name="Google Shape;255;p19"/>
          <p:cNvPicPr preferRelativeResize="0"/>
          <p:nvPr/>
        </p:nvPicPr>
        <p:blipFill>
          <a:blip r:embed="rId12">
            <a:alphaModFix/>
          </a:blip>
          <a:stretch>
            <a:fillRect/>
          </a:stretch>
        </p:blipFill>
        <p:spPr>
          <a:xfrm>
            <a:off x="2867547" y="3356161"/>
            <a:ext cx="313372" cy="176223"/>
          </a:xfrm>
          <a:prstGeom prst="rect">
            <a:avLst/>
          </a:prstGeom>
          <a:noFill/>
          <a:ln>
            <a:noFill/>
          </a:ln>
        </p:spPr>
      </p:pic>
      <p:sp>
        <p:nvSpPr>
          <p:cNvPr id="256" name="Google Shape;256;p19"/>
          <p:cNvSpPr txBox="1"/>
          <p:nvPr/>
        </p:nvSpPr>
        <p:spPr>
          <a:xfrm>
            <a:off x="5795278" y="3977795"/>
            <a:ext cx="78600" cy="123900"/>
          </a:xfrm>
          <a:prstGeom prst="rect">
            <a:avLst/>
          </a:prstGeom>
          <a:noFill/>
          <a:ln>
            <a:noFill/>
          </a:ln>
        </p:spPr>
        <p:txBody>
          <a:bodyPr anchorCtr="0" anchor="ctr" bIns="26775" lIns="26775" spcFirstLastPara="1" rIns="26775" wrap="square" tIns="26775">
            <a:noAutofit/>
          </a:bodyPr>
          <a:lstStyle/>
          <a:p>
            <a:pPr indent="0" lvl="0" marL="0" marR="0" rtl="0" algn="l">
              <a:lnSpc>
                <a:spcPct val="233333"/>
              </a:lnSpc>
              <a:spcBef>
                <a:spcPts val="0"/>
              </a:spcBef>
              <a:spcAft>
                <a:spcPts val="0"/>
              </a:spcAft>
              <a:buClr>
                <a:srgbClr val="000000"/>
              </a:buClr>
              <a:buSzPts val="500"/>
              <a:buFont typeface="Times"/>
              <a:buNone/>
            </a:pPr>
            <a:r>
              <a:rPr b="0" i="0" lang="en-GB" sz="500" u="none" cap="none" strike="noStrike">
                <a:solidFill>
                  <a:srgbClr val="000000"/>
                </a:solidFill>
                <a:latin typeface="Times"/>
                <a:ea typeface="Times"/>
                <a:cs typeface="Times"/>
                <a:sym typeface="Times"/>
              </a:rPr>
              <a:t> </a:t>
            </a:r>
            <a:endParaRPr sz="500"/>
          </a:p>
        </p:txBody>
      </p:sp>
      <p:pic>
        <p:nvPicPr>
          <p:cNvPr id="257" name="Google Shape;257;p19"/>
          <p:cNvPicPr preferRelativeResize="0"/>
          <p:nvPr/>
        </p:nvPicPr>
        <p:blipFill>
          <a:blip r:embed="rId13">
            <a:alphaModFix/>
          </a:blip>
          <a:stretch>
            <a:fillRect/>
          </a:stretch>
        </p:blipFill>
        <p:spPr>
          <a:xfrm>
            <a:off x="5612398" y="3035502"/>
            <a:ext cx="341325" cy="191375"/>
          </a:xfrm>
          <a:prstGeom prst="rect">
            <a:avLst/>
          </a:prstGeom>
          <a:noFill/>
          <a:ln>
            <a:noFill/>
          </a:ln>
        </p:spPr>
      </p:pic>
      <p:grpSp>
        <p:nvGrpSpPr>
          <p:cNvPr id="258" name="Google Shape;258;p19"/>
          <p:cNvGrpSpPr/>
          <p:nvPr/>
        </p:nvGrpSpPr>
        <p:grpSpPr>
          <a:xfrm>
            <a:off x="4893780" y="2873125"/>
            <a:ext cx="1778405" cy="2234847"/>
            <a:chOff x="0" y="-1"/>
            <a:chExt cx="4384629" cy="5788260"/>
          </a:xfrm>
        </p:grpSpPr>
        <p:grpSp>
          <p:nvGrpSpPr>
            <p:cNvPr id="259" name="Google Shape;259;p19"/>
            <p:cNvGrpSpPr/>
            <p:nvPr/>
          </p:nvGrpSpPr>
          <p:grpSpPr>
            <a:xfrm>
              <a:off x="0" y="-1"/>
              <a:ext cx="4384629" cy="5788260"/>
              <a:chOff x="0" y="0"/>
              <a:chExt cx="4384629" cy="5788260"/>
            </a:xfrm>
          </p:grpSpPr>
          <p:sp>
            <p:nvSpPr>
              <p:cNvPr id="260" name="Google Shape;260;p19"/>
              <p:cNvSpPr/>
              <p:nvPr/>
            </p:nvSpPr>
            <p:spPr>
              <a:xfrm>
                <a:off x="0" y="0"/>
                <a:ext cx="4384629" cy="5788260"/>
              </a:xfrm>
              <a:custGeom>
                <a:rect b="b" l="l" r="r" t="t"/>
                <a:pathLst>
                  <a:path extrusionOk="0" h="21600" w="19679">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2300"/>
                  <a:buFont typeface="Helvetica Neue"/>
                  <a:buNone/>
                </a:pPr>
                <a:r>
                  <a:t/>
                </a:r>
                <a:endParaRPr b="0" i="0" sz="2300" u="none" cap="none" strike="noStrike">
                  <a:solidFill>
                    <a:srgbClr val="FFFFFF"/>
                  </a:solidFill>
                  <a:latin typeface="Helvetica Neue"/>
                  <a:ea typeface="Helvetica Neue"/>
                  <a:cs typeface="Helvetica Neue"/>
                  <a:sym typeface="Helvetica Neue"/>
                </a:endParaRPr>
              </a:p>
            </p:txBody>
          </p:sp>
          <p:sp>
            <p:nvSpPr>
              <p:cNvPr id="261" name="Google Shape;261;p19"/>
              <p:cNvSpPr txBox="1"/>
              <p:nvPr/>
            </p:nvSpPr>
            <p:spPr>
              <a:xfrm>
                <a:off x="2004486" y="401269"/>
                <a:ext cx="867000" cy="5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300"/>
                  <a:buFont typeface="Helvetica Neue"/>
                  <a:buNone/>
                </a:pPr>
                <a:r>
                  <a:t/>
                </a:r>
                <a:endParaRPr b="1" i="0" sz="2300" u="none" cap="none" strike="noStrike">
                  <a:solidFill>
                    <a:srgbClr val="FF1B28"/>
                  </a:solidFill>
                  <a:latin typeface="Helvetica Neue"/>
                  <a:ea typeface="Helvetica Neue"/>
                  <a:cs typeface="Helvetica Neue"/>
                  <a:sym typeface="Helvetica Neue"/>
                </a:endParaRPr>
              </a:p>
            </p:txBody>
          </p:sp>
        </p:grpSp>
        <p:pic>
          <p:nvPicPr>
            <p:cNvPr descr="ISIC_0000011.jpg" id="262" name="Google Shape;262;p19"/>
            <p:cNvPicPr preferRelativeResize="0"/>
            <p:nvPr/>
          </p:nvPicPr>
          <p:blipFill rotWithShape="1">
            <a:blip r:embed="rId14">
              <a:alphaModFix/>
            </a:blip>
            <a:srcRect b="0" l="0" r="0" t="0"/>
            <a:stretch/>
          </p:blipFill>
          <p:spPr>
            <a:xfrm>
              <a:off x="2961734" y="2390575"/>
              <a:ext cx="1270001" cy="952501"/>
            </a:xfrm>
            <a:prstGeom prst="rect">
              <a:avLst/>
            </a:prstGeom>
            <a:noFill/>
            <a:ln>
              <a:noFill/>
            </a:ln>
          </p:spPr>
        </p:pic>
        <p:pic>
          <p:nvPicPr>
            <p:cNvPr descr="ISIC_0000011_segmentation.png" id="263" name="Google Shape;263;p19"/>
            <p:cNvPicPr preferRelativeResize="0"/>
            <p:nvPr/>
          </p:nvPicPr>
          <p:blipFill rotWithShape="1">
            <a:blip r:embed="rId15">
              <a:alphaModFix amt="50000"/>
            </a:blip>
            <a:srcRect b="0" l="0" r="0" t="0"/>
            <a:stretch/>
          </p:blipFill>
          <p:spPr>
            <a:xfrm>
              <a:off x="2961734" y="2390264"/>
              <a:ext cx="1270001" cy="953122"/>
            </a:xfrm>
            <a:prstGeom prst="rect">
              <a:avLst/>
            </a:prstGeom>
            <a:noFill/>
            <a:ln>
              <a:noFill/>
            </a:ln>
          </p:spPr>
        </p:pic>
        <p:pic>
          <p:nvPicPr>
            <p:cNvPr descr="ISIC_0000019.jpg" id="264" name="Google Shape;264;p19"/>
            <p:cNvPicPr preferRelativeResize="0"/>
            <p:nvPr/>
          </p:nvPicPr>
          <p:blipFill rotWithShape="1">
            <a:blip r:embed="rId16">
              <a:alphaModFix/>
            </a:blip>
            <a:srcRect b="0" l="0" r="0" t="0"/>
            <a:stretch/>
          </p:blipFill>
          <p:spPr>
            <a:xfrm>
              <a:off x="345534" y="1523382"/>
              <a:ext cx="1270000" cy="952501"/>
            </a:xfrm>
            <a:prstGeom prst="rect">
              <a:avLst/>
            </a:prstGeom>
            <a:noFill/>
            <a:ln>
              <a:noFill/>
            </a:ln>
          </p:spPr>
        </p:pic>
        <p:pic>
          <p:nvPicPr>
            <p:cNvPr descr="ISIC_0000019_segmentation.png" id="265" name="Google Shape;265;p19"/>
            <p:cNvPicPr preferRelativeResize="0"/>
            <p:nvPr/>
          </p:nvPicPr>
          <p:blipFill rotWithShape="1">
            <a:blip r:embed="rId17">
              <a:alphaModFix amt="50000"/>
            </a:blip>
            <a:srcRect b="0" l="0" r="0" t="0"/>
            <a:stretch/>
          </p:blipFill>
          <p:spPr>
            <a:xfrm>
              <a:off x="345534" y="1523605"/>
              <a:ext cx="1270000" cy="952501"/>
            </a:xfrm>
            <a:prstGeom prst="rect">
              <a:avLst/>
            </a:prstGeom>
            <a:noFill/>
            <a:ln>
              <a:noFill/>
            </a:ln>
          </p:spPr>
        </p:pic>
        <p:pic>
          <p:nvPicPr>
            <p:cNvPr descr="ISIC_0000174.jpg" id="266" name="Google Shape;266;p19"/>
            <p:cNvPicPr preferRelativeResize="0"/>
            <p:nvPr/>
          </p:nvPicPr>
          <p:blipFill rotWithShape="1">
            <a:blip r:embed="rId18">
              <a:alphaModFix/>
            </a:blip>
            <a:srcRect b="0" l="0" r="0" t="0"/>
            <a:stretch/>
          </p:blipFill>
          <p:spPr>
            <a:xfrm>
              <a:off x="694784" y="4172234"/>
              <a:ext cx="1270001" cy="957792"/>
            </a:xfrm>
            <a:prstGeom prst="rect">
              <a:avLst/>
            </a:prstGeom>
            <a:noFill/>
            <a:ln>
              <a:noFill/>
            </a:ln>
          </p:spPr>
        </p:pic>
        <p:pic>
          <p:nvPicPr>
            <p:cNvPr descr="ISIC_0000221.jpg" id="267" name="Google Shape;267;p19"/>
            <p:cNvPicPr preferRelativeResize="0"/>
            <p:nvPr/>
          </p:nvPicPr>
          <p:blipFill rotWithShape="1">
            <a:blip r:embed="rId19">
              <a:alphaModFix/>
            </a:blip>
            <a:srcRect b="0" l="0" r="0" t="0"/>
            <a:stretch/>
          </p:blipFill>
          <p:spPr>
            <a:xfrm>
              <a:off x="1187341" y="1822730"/>
              <a:ext cx="1270001" cy="885832"/>
            </a:xfrm>
            <a:prstGeom prst="rect">
              <a:avLst/>
            </a:prstGeom>
            <a:noFill/>
            <a:ln>
              <a:noFill/>
            </a:ln>
          </p:spPr>
        </p:pic>
        <p:pic>
          <p:nvPicPr>
            <p:cNvPr descr="ISIC_0000221_segmentation.png" id="268" name="Google Shape;268;p19"/>
            <p:cNvPicPr preferRelativeResize="0"/>
            <p:nvPr/>
          </p:nvPicPr>
          <p:blipFill rotWithShape="1">
            <a:blip r:embed="rId20">
              <a:alphaModFix amt="28000"/>
            </a:blip>
            <a:srcRect b="0" l="0" r="0" t="0"/>
            <a:stretch/>
          </p:blipFill>
          <p:spPr>
            <a:xfrm>
              <a:off x="1174641" y="1822420"/>
              <a:ext cx="1270001" cy="885832"/>
            </a:xfrm>
            <a:prstGeom prst="rect">
              <a:avLst/>
            </a:prstGeom>
            <a:noFill/>
            <a:ln>
              <a:noFill/>
            </a:ln>
          </p:spPr>
        </p:pic>
        <p:pic>
          <p:nvPicPr>
            <p:cNvPr descr="ISIC_0000229.jpg" id="269" name="Google Shape;269;p19"/>
            <p:cNvPicPr preferRelativeResize="0"/>
            <p:nvPr/>
          </p:nvPicPr>
          <p:blipFill rotWithShape="1">
            <a:blip r:embed="rId21">
              <a:alphaModFix/>
            </a:blip>
            <a:srcRect b="0" l="0" r="0" t="0"/>
            <a:stretch/>
          </p:blipFill>
          <p:spPr>
            <a:xfrm>
              <a:off x="2193880" y="1576652"/>
              <a:ext cx="1270001" cy="846227"/>
            </a:xfrm>
            <a:prstGeom prst="rect">
              <a:avLst/>
            </a:prstGeom>
            <a:noFill/>
            <a:ln>
              <a:noFill/>
            </a:ln>
          </p:spPr>
        </p:pic>
        <p:grpSp>
          <p:nvGrpSpPr>
            <p:cNvPr id="270" name="Google Shape;270;p19"/>
            <p:cNvGrpSpPr/>
            <p:nvPr/>
          </p:nvGrpSpPr>
          <p:grpSpPr>
            <a:xfrm>
              <a:off x="345534" y="2959120"/>
              <a:ext cx="1270001" cy="952500"/>
              <a:chOff x="0" y="0"/>
              <a:chExt cx="1270001" cy="952500"/>
            </a:xfrm>
          </p:grpSpPr>
          <p:pic>
            <p:nvPicPr>
              <p:cNvPr descr="ISIC_0000256.jpg" id="271" name="Google Shape;271;p19"/>
              <p:cNvPicPr preferRelativeResize="0"/>
              <p:nvPr/>
            </p:nvPicPr>
            <p:blipFill rotWithShape="1">
              <a:blip r:embed="rId22">
                <a:alphaModFix/>
              </a:blip>
              <a:srcRect b="0" l="0" r="0" t="0"/>
              <a:stretch/>
            </p:blipFill>
            <p:spPr>
              <a:xfrm>
                <a:off x="0" y="0"/>
                <a:ext cx="1270001" cy="952500"/>
              </a:xfrm>
              <a:prstGeom prst="rect">
                <a:avLst/>
              </a:prstGeom>
              <a:noFill/>
              <a:ln>
                <a:noFill/>
              </a:ln>
            </p:spPr>
          </p:pic>
          <p:pic>
            <p:nvPicPr>
              <p:cNvPr descr="ISIC_0000256_segmentation.png" id="272" name="Google Shape;272;p19"/>
              <p:cNvPicPr preferRelativeResize="0"/>
              <p:nvPr/>
            </p:nvPicPr>
            <p:blipFill rotWithShape="1">
              <a:blip r:embed="rId23">
                <a:alphaModFix amt="50000"/>
              </a:blip>
              <a:srcRect b="0" l="0" r="0" t="0"/>
              <a:stretch/>
            </p:blipFill>
            <p:spPr>
              <a:xfrm>
                <a:off x="0" y="0"/>
                <a:ext cx="1270001" cy="952500"/>
              </a:xfrm>
              <a:prstGeom prst="rect">
                <a:avLst/>
              </a:prstGeom>
              <a:noFill/>
              <a:ln>
                <a:noFill/>
              </a:ln>
            </p:spPr>
          </p:pic>
        </p:grpSp>
        <p:pic>
          <p:nvPicPr>
            <p:cNvPr descr="ISIC_0000055.jpg" id="273" name="Google Shape;273;p19"/>
            <p:cNvPicPr preferRelativeResize="0"/>
            <p:nvPr/>
          </p:nvPicPr>
          <p:blipFill rotWithShape="1">
            <a:blip r:embed="rId24">
              <a:alphaModFix/>
            </a:blip>
            <a:srcRect b="0" l="0" r="0" t="0"/>
            <a:stretch/>
          </p:blipFill>
          <p:spPr>
            <a:xfrm>
              <a:off x="2193880" y="3621013"/>
              <a:ext cx="1270000" cy="953347"/>
            </a:xfrm>
            <a:prstGeom prst="rect">
              <a:avLst/>
            </a:prstGeom>
            <a:noFill/>
            <a:ln>
              <a:noFill/>
            </a:ln>
          </p:spPr>
        </p:pic>
        <p:pic>
          <p:nvPicPr>
            <p:cNvPr descr="ISIC_0000055_segmentation.png" id="274" name="Google Shape;274;p19"/>
            <p:cNvPicPr preferRelativeResize="0"/>
            <p:nvPr/>
          </p:nvPicPr>
          <p:blipFill rotWithShape="1">
            <a:blip r:embed="rId25">
              <a:alphaModFix amt="50000"/>
            </a:blip>
            <a:srcRect b="0" l="0" r="0" t="0"/>
            <a:stretch/>
          </p:blipFill>
          <p:spPr>
            <a:xfrm>
              <a:off x="2193880" y="3620642"/>
              <a:ext cx="1270000" cy="953345"/>
            </a:xfrm>
            <a:prstGeom prst="rect">
              <a:avLst/>
            </a:prstGeom>
            <a:noFill/>
            <a:ln>
              <a:noFill/>
            </a:ln>
          </p:spPr>
        </p:pic>
        <p:grpSp>
          <p:nvGrpSpPr>
            <p:cNvPr id="275" name="Google Shape;275;p19"/>
            <p:cNvGrpSpPr/>
            <p:nvPr/>
          </p:nvGrpSpPr>
          <p:grpSpPr>
            <a:xfrm>
              <a:off x="1557303" y="2879727"/>
              <a:ext cx="1270001" cy="888663"/>
              <a:chOff x="0" y="0"/>
              <a:chExt cx="1270001" cy="888663"/>
            </a:xfrm>
          </p:grpSpPr>
          <p:pic>
            <p:nvPicPr>
              <p:cNvPr descr="ISIC_0000192.jpg" id="276" name="Google Shape;276;p19"/>
              <p:cNvPicPr preferRelativeResize="0"/>
              <p:nvPr/>
            </p:nvPicPr>
            <p:blipFill rotWithShape="1">
              <a:blip r:embed="rId26">
                <a:alphaModFix/>
              </a:blip>
              <a:srcRect b="0" l="0" r="0" t="0"/>
              <a:stretch/>
            </p:blipFill>
            <p:spPr>
              <a:xfrm>
                <a:off x="0" y="0"/>
                <a:ext cx="1270001" cy="888663"/>
              </a:xfrm>
              <a:prstGeom prst="rect">
                <a:avLst/>
              </a:prstGeom>
              <a:noFill/>
              <a:ln>
                <a:noFill/>
              </a:ln>
            </p:spPr>
          </p:pic>
          <p:pic>
            <p:nvPicPr>
              <p:cNvPr descr="ISIC_0000192_segmentation.png" id="277" name="Google Shape;277;p19"/>
              <p:cNvPicPr preferRelativeResize="0"/>
              <p:nvPr/>
            </p:nvPicPr>
            <p:blipFill rotWithShape="1">
              <a:blip r:embed="rId27">
                <a:alphaModFix amt="50000"/>
              </a:blip>
              <a:srcRect b="0" l="0" r="0" t="0"/>
              <a:stretch/>
            </p:blipFill>
            <p:spPr>
              <a:xfrm>
                <a:off x="0" y="0"/>
                <a:ext cx="1270001" cy="888663"/>
              </a:xfrm>
              <a:prstGeom prst="rect">
                <a:avLst/>
              </a:prstGeom>
              <a:noFill/>
              <a:ln>
                <a:noFill/>
              </a:ln>
            </p:spPr>
          </p:pic>
        </p:grpSp>
        <p:pic>
          <p:nvPicPr>
            <p:cNvPr descr="ISIC_0010461.jpg" id="278" name="Google Shape;278;p19"/>
            <p:cNvPicPr preferRelativeResize="0"/>
            <p:nvPr/>
          </p:nvPicPr>
          <p:blipFill rotWithShape="1">
            <a:blip r:embed="rId28">
              <a:alphaModFix/>
            </a:blip>
            <a:srcRect b="0" l="0" r="0" t="0"/>
            <a:stretch/>
          </p:blipFill>
          <p:spPr>
            <a:xfrm>
              <a:off x="2961734" y="4399428"/>
              <a:ext cx="1270001" cy="952500"/>
            </a:xfrm>
            <a:prstGeom prst="rect">
              <a:avLst/>
            </a:prstGeom>
            <a:noFill/>
            <a:ln>
              <a:noFill/>
            </a:ln>
          </p:spPr>
        </p:pic>
        <p:pic>
          <p:nvPicPr>
            <p:cNvPr descr="ISIC_0010461_segmentation.png" id="279" name="Google Shape;279;p19"/>
            <p:cNvPicPr preferRelativeResize="0"/>
            <p:nvPr/>
          </p:nvPicPr>
          <p:blipFill rotWithShape="1">
            <a:blip r:embed="rId29">
              <a:alphaModFix amt="50000"/>
            </a:blip>
            <a:srcRect b="0" l="0" r="0" t="0"/>
            <a:stretch/>
          </p:blipFill>
          <p:spPr>
            <a:xfrm>
              <a:off x="2961734" y="4399118"/>
              <a:ext cx="1270001" cy="952500"/>
            </a:xfrm>
            <a:prstGeom prst="rect">
              <a:avLst/>
            </a:prstGeom>
            <a:noFill/>
            <a:ln>
              <a:noFill/>
            </a:ln>
          </p:spPr>
        </p:pic>
      </p:grpSp>
      <p:pic>
        <p:nvPicPr>
          <p:cNvPr descr="ISIC_0000229_segmentation.png" id="280" name="Google Shape;280;p19"/>
          <p:cNvPicPr preferRelativeResize="0"/>
          <p:nvPr/>
        </p:nvPicPr>
        <p:blipFill rotWithShape="1">
          <a:blip r:embed="rId30">
            <a:alphaModFix amt="50000"/>
          </a:blip>
          <a:srcRect b="2997" l="1999" r="0" t="0"/>
          <a:stretch/>
        </p:blipFill>
        <p:spPr>
          <a:xfrm>
            <a:off x="5785200" y="3481200"/>
            <a:ext cx="514800" cy="327601"/>
          </a:xfrm>
          <a:prstGeom prst="rect">
            <a:avLst/>
          </a:prstGeom>
          <a:noFill/>
          <a:ln>
            <a:noFill/>
          </a:ln>
        </p:spPr>
      </p:pic>
      <p:pic>
        <p:nvPicPr>
          <p:cNvPr descr="ISIC_0000174_segmentation.png" id="281" name="Google Shape;281;p19"/>
          <p:cNvPicPr preferRelativeResize="0"/>
          <p:nvPr/>
        </p:nvPicPr>
        <p:blipFill rotWithShape="1">
          <a:blip r:embed="rId31">
            <a:alphaModFix amt="50000"/>
          </a:blip>
          <a:srcRect b="0" l="0" r="0" t="0"/>
          <a:stretch/>
        </p:blipFill>
        <p:spPr>
          <a:xfrm>
            <a:off x="5176800" y="4482000"/>
            <a:ext cx="515112" cy="369803"/>
          </a:xfrm>
          <a:prstGeom prst="rect">
            <a:avLst/>
          </a:prstGeom>
          <a:noFill/>
          <a:ln>
            <a:noFill/>
          </a:ln>
        </p:spPr>
      </p:pic>
      <p:pic>
        <p:nvPicPr>
          <p:cNvPr id="282" name="Google Shape;282;p19"/>
          <p:cNvPicPr preferRelativeResize="0"/>
          <p:nvPr/>
        </p:nvPicPr>
        <p:blipFill>
          <a:blip r:embed="rId13">
            <a:alphaModFix/>
          </a:blip>
          <a:stretch>
            <a:fillRect/>
          </a:stretch>
        </p:blipFill>
        <p:spPr>
          <a:xfrm>
            <a:off x="5612398" y="3035502"/>
            <a:ext cx="341325" cy="191375"/>
          </a:xfrm>
          <a:prstGeom prst="rect">
            <a:avLst/>
          </a:prstGeom>
          <a:noFill/>
          <a:ln>
            <a:noFill/>
          </a:ln>
        </p:spPr>
      </p:pic>
      <p:sp>
        <p:nvSpPr>
          <p:cNvPr id="283" name="Google Shape;283;p19"/>
          <p:cNvSpPr/>
          <p:nvPr/>
        </p:nvSpPr>
        <p:spPr>
          <a:xfrm rot="-5400000">
            <a:off x="4210075" y="3334950"/>
            <a:ext cx="231600" cy="716100"/>
          </a:xfrm>
          <a:prstGeom prst="downArrow">
            <a:avLst>
              <a:gd fmla="val 50000" name="adj1"/>
              <a:gd fmla="val 4629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87" name="Shape 287"/>
        <p:cNvGrpSpPr/>
        <p:nvPr/>
      </p:nvGrpSpPr>
      <p:grpSpPr>
        <a:xfrm>
          <a:off x="0" y="0"/>
          <a:ext cx="0" cy="0"/>
          <a:chOff x="0" y="0"/>
          <a:chExt cx="0" cy="0"/>
        </a:xfrm>
      </p:grpSpPr>
      <p:grpSp>
        <p:nvGrpSpPr>
          <p:cNvPr id="288" name="Google Shape;288;p20"/>
          <p:cNvGrpSpPr/>
          <p:nvPr/>
        </p:nvGrpSpPr>
        <p:grpSpPr>
          <a:xfrm>
            <a:off x="4893780" y="2873125"/>
            <a:ext cx="1778405" cy="2234847"/>
            <a:chOff x="0" y="-1"/>
            <a:chExt cx="4384629" cy="5788260"/>
          </a:xfrm>
        </p:grpSpPr>
        <p:grpSp>
          <p:nvGrpSpPr>
            <p:cNvPr id="289" name="Google Shape;289;p20"/>
            <p:cNvGrpSpPr/>
            <p:nvPr/>
          </p:nvGrpSpPr>
          <p:grpSpPr>
            <a:xfrm>
              <a:off x="0" y="-1"/>
              <a:ext cx="4384629" cy="5788260"/>
              <a:chOff x="0" y="0"/>
              <a:chExt cx="4384629" cy="5788260"/>
            </a:xfrm>
          </p:grpSpPr>
          <p:sp>
            <p:nvSpPr>
              <p:cNvPr id="290" name="Google Shape;290;p20"/>
              <p:cNvSpPr/>
              <p:nvPr/>
            </p:nvSpPr>
            <p:spPr>
              <a:xfrm>
                <a:off x="0" y="0"/>
                <a:ext cx="4384629" cy="5788260"/>
              </a:xfrm>
              <a:custGeom>
                <a:rect b="b" l="l" r="r" t="t"/>
                <a:pathLst>
                  <a:path extrusionOk="0" h="21600" w="19679">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2300"/>
                  <a:buFont typeface="Helvetica Neue"/>
                  <a:buNone/>
                </a:pPr>
                <a:r>
                  <a:t/>
                </a:r>
                <a:endParaRPr b="0" i="0" sz="2300" u="none" cap="none" strike="noStrike">
                  <a:solidFill>
                    <a:srgbClr val="FFFFFF"/>
                  </a:solidFill>
                  <a:latin typeface="Helvetica Neue"/>
                  <a:ea typeface="Helvetica Neue"/>
                  <a:cs typeface="Helvetica Neue"/>
                  <a:sym typeface="Helvetica Neue"/>
                </a:endParaRPr>
              </a:p>
            </p:txBody>
          </p:sp>
          <p:sp>
            <p:nvSpPr>
              <p:cNvPr id="291" name="Google Shape;291;p20"/>
              <p:cNvSpPr txBox="1"/>
              <p:nvPr/>
            </p:nvSpPr>
            <p:spPr>
              <a:xfrm>
                <a:off x="2004486" y="401269"/>
                <a:ext cx="867000" cy="5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300"/>
                  <a:buFont typeface="Helvetica Neue"/>
                  <a:buNone/>
                </a:pPr>
                <a:r>
                  <a:t/>
                </a:r>
                <a:endParaRPr b="1" i="0" sz="2300" u="none" cap="none" strike="noStrike">
                  <a:solidFill>
                    <a:srgbClr val="FF1B28"/>
                  </a:solidFill>
                  <a:latin typeface="Helvetica Neue"/>
                  <a:ea typeface="Helvetica Neue"/>
                  <a:cs typeface="Helvetica Neue"/>
                  <a:sym typeface="Helvetica Neue"/>
                </a:endParaRPr>
              </a:p>
            </p:txBody>
          </p:sp>
        </p:grpSp>
        <p:pic>
          <p:nvPicPr>
            <p:cNvPr descr="ISIC_0000011.jpg" id="292" name="Google Shape;292;p20"/>
            <p:cNvPicPr preferRelativeResize="0"/>
            <p:nvPr/>
          </p:nvPicPr>
          <p:blipFill rotWithShape="1">
            <a:blip r:embed="rId4">
              <a:alphaModFix/>
            </a:blip>
            <a:srcRect b="0" l="0" r="0" t="0"/>
            <a:stretch/>
          </p:blipFill>
          <p:spPr>
            <a:xfrm>
              <a:off x="2961734" y="2390575"/>
              <a:ext cx="1270001" cy="952501"/>
            </a:xfrm>
            <a:prstGeom prst="rect">
              <a:avLst/>
            </a:prstGeom>
            <a:noFill/>
            <a:ln>
              <a:noFill/>
            </a:ln>
          </p:spPr>
        </p:pic>
        <p:pic>
          <p:nvPicPr>
            <p:cNvPr descr="ISIC_0000011_segmentation.png" id="293" name="Google Shape;293;p20"/>
            <p:cNvPicPr preferRelativeResize="0"/>
            <p:nvPr/>
          </p:nvPicPr>
          <p:blipFill rotWithShape="1">
            <a:blip r:embed="rId5">
              <a:alphaModFix amt="50000"/>
            </a:blip>
            <a:srcRect b="0" l="0" r="0" t="0"/>
            <a:stretch/>
          </p:blipFill>
          <p:spPr>
            <a:xfrm>
              <a:off x="2961734" y="2390264"/>
              <a:ext cx="1270001" cy="953122"/>
            </a:xfrm>
            <a:prstGeom prst="rect">
              <a:avLst/>
            </a:prstGeom>
            <a:noFill/>
            <a:ln>
              <a:noFill/>
            </a:ln>
          </p:spPr>
        </p:pic>
        <p:pic>
          <p:nvPicPr>
            <p:cNvPr descr="ISIC_0000019.jpg" id="294" name="Google Shape;294;p20"/>
            <p:cNvPicPr preferRelativeResize="0"/>
            <p:nvPr/>
          </p:nvPicPr>
          <p:blipFill rotWithShape="1">
            <a:blip r:embed="rId6">
              <a:alphaModFix/>
            </a:blip>
            <a:srcRect b="0" l="0" r="0" t="0"/>
            <a:stretch/>
          </p:blipFill>
          <p:spPr>
            <a:xfrm>
              <a:off x="345534" y="1523382"/>
              <a:ext cx="1270000" cy="952501"/>
            </a:xfrm>
            <a:prstGeom prst="rect">
              <a:avLst/>
            </a:prstGeom>
            <a:noFill/>
            <a:ln>
              <a:noFill/>
            </a:ln>
          </p:spPr>
        </p:pic>
        <p:pic>
          <p:nvPicPr>
            <p:cNvPr descr="ISIC_0000019_segmentation.png" id="295" name="Google Shape;295;p20"/>
            <p:cNvPicPr preferRelativeResize="0"/>
            <p:nvPr/>
          </p:nvPicPr>
          <p:blipFill rotWithShape="1">
            <a:blip r:embed="rId7">
              <a:alphaModFix amt="50000"/>
            </a:blip>
            <a:srcRect b="0" l="0" r="0" t="0"/>
            <a:stretch/>
          </p:blipFill>
          <p:spPr>
            <a:xfrm>
              <a:off x="345534" y="1523605"/>
              <a:ext cx="1270000" cy="952501"/>
            </a:xfrm>
            <a:prstGeom prst="rect">
              <a:avLst/>
            </a:prstGeom>
            <a:noFill/>
            <a:ln>
              <a:noFill/>
            </a:ln>
          </p:spPr>
        </p:pic>
        <p:pic>
          <p:nvPicPr>
            <p:cNvPr descr="ISIC_0000174.jpg" id="296" name="Google Shape;296;p20"/>
            <p:cNvPicPr preferRelativeResize="0"/>
            <p:nvPr/>
          </p:nvPicPr>
          <p:blipFill rotWithShape="1">
            <a:blip r:embed="rId8">
              <a:alphaModFix/>
            </a:blip>
            <a:srcRect b="0" l="0" r="0" t="0"/>
            <a:stretch/>
          </p:blipFill>
          <p:spPr>
            <a:xfrm>
              <a:off x="694784" y="4172234"/>
              <a:ext cx="1270001" cy="957792"/>
            </a:xfrm>
            <a:prstGeom prst="rect">
              <a:avLst/>
            </a:prstGeom>
            <a:noFill/>
            <a:ln>
              <a:noFill/>
            </a:ln>
          </p:spPr>
        </p:pic>
        <p:pic>
          <p:nvPicPr>
            <p:cNvPr descr="ISIC_0000221.jpg" id="297" name="Google Shape;297;p20"/>
            <p:cNvPicPr preferRelativeResize="0"/>
            <p:nvPr/>
          </p:nvPicPr>
          <p:blipFill rotWithShape="1">
            <a:blip r:embed="rId9">
              <a:alphaModFix/>
            </a:blip>
            <a:srcRect b="0" l="0" r="0" t="0"/>
            <a:stretch/>
          </p:blipFill>
          <p:spPr>
            <a:xfrm>
              <a:off x="1187341" y="1822730"/>
              <a:ext cx="1270001" cy="885832"/>
            </a:xfrm>
            <a:prstGeom prst="rect">
              <a:avLst/>
            </a:prstGeom>
            <a:noFill/>
            <a:ln>
              <a:noFill/>
            </a:ln>
          </p:spPr>
        </p:pic>
        <p:pic>
          <p:nvPicPr>
            <p:cNvPr descr="ISIC_0000221_segmentation.png" id="298" name="Google Shape;298;p20"/>
            <p:cNvPicPr preferRelativeResize="0"/>
            <p:nvPr/>
          </p:nvPicPr>
          <p:blipFill rotWithShape="1">
            <a:blip r:embed="rId10">
              <a:alphaModFix amt="28000"/>
            </a:blip>
            <a:srcRect b="0" l="0" r="0" t="0"/>
            <a:stretch/>
          </p:blipFill>
          <p:spPr>
            <a:xfrm>
              <a:off x="1174641" y="1822420"/>
              <a:ext cx="1270001" cy="885832"/>
            </a:xfrm>
            <a:prstGeom prst="rect">
              <a:avLst/>
            </a:prstGeom>
            <a:noFill/>
            <a:ln>
              <a:noFill/>
            </a:ln>
          </p:spPr>
        </p:pic>
        <p:pic>
          <p:nvPicPr>
            <p:cNvPr descr="ISIC_0000229.jpg" id="299" name="Google Shape;299;p20"/>
            <p:cNvPicPr preferRelativeResize="0"/>
            <p:nvPr/>
          </p:nvPicPr>
          <p:blipFill rotWithShape="1">
            <a:blip r:embed="rId11">
              <a:alphaModFix/>
            </a:blip>
            <a:srcRect b="0" l="0" r="0" t="0"/>
            <a:stretch/>
          </p:blipFill>
          <p:spPr>
            <a:xfrm>
              <a:off x="2193880" y="1576652"/>
              <a:ext cx="1270001" cy="846227"/>
            </a:xfrm>
            <a:prstGeom prst="rect">
              <a:avLst/>
            </a:prstGeom>
            <a:noFill/>
            <a:ln>
              <a:noFill/>
            </a:ln>
          </p:spPr>
        </p:pic>
        <p:grpSp>
          <p:nvGrpSpPr>
            <p:cNvPr id="300" name="Google Shape;300;p20"/>
            <p:cNvGrpSpPr/>
            <p:nvPr/>
          </p:nvGrpSpPr>
          <p:grpSpPr>
            <a:xfrm>
              <a:off x="345534" y="2959120"/>
              <a:ext cx="1270001" cy="952500"/>
              <a:chOff x="0" y="0"/>
              <a:chExt cx="1270001" cy="952500"/>
            </a:xfrm>
          </p:grpSpPr>
          <p:pic>
            <p:nvPicPr>
              <p:cNvPr descr="ISIC_0000256.jpg" id="301" name="Google Shape;301;p20"/>
              <p:cNvPicPr preferRelativeResize="0"/>
              <p:nvPr/>
            </p:nvPicPr>
            <p:blipFill rotWithShape="1">
              <a:blip r:embed="rId12">
                <a:alphaModFix/>
              </a:blip>
              <a:srcRect b="0" l="0" r="0" t="0"/>
              <a:stretch/>
            </p:blipFill>
            <p:spPr>
              <a:xfrm>
                <a:off x="0" y="0"/>
                <a:ext cx="1270001" cy="952500"/>
              </a:xfrm>
              <a:prstGeom prst="rect">
                <a:avLst/>
              </a:prstGeom>
              <a:noFill/>
              <a:ln>
                <a:noFill/>
              </a:ln>
            </p:spPr>
          </p:pic>
          <p:pic>
            <p:nvPicPr>
              <p:cNvPr descr="ISIC_0000256_segmentation.png" id="302" name="Google Shape;302;p20"/>
              <p:cNvPicPr preferRelativeResize="0"/>
              <p:nvPr/>
            </p:nvPicPr>
            <p:blipFill rotWithShape="1">
              <a:blip r:embed="rId13">
                <a:alphaModFix amt="50000"/>
              </a:blip>
              <a:srcRect b="0" l="0" r="0" t="0"/>
              <a:stretch/>
            </p:blipFill>
            <p:spPr>
              <a:xfrm>
                <a:off x="0" y="0"/>
                <a:ext cx="1270001" cy="952500"/>
              </a:xfrm>
              <a:prstGeom prst="rect">
                <a:avLst/>
              </a:prstGeom>
              <a:noFill/>
              <a:ln>
                <a:noFill/>
              </a:ln>
            </p:spPr>
          </p:pic>
        </p:grpSp>
        <p:pic>
          <p:nvPicPr>
            <p:cNvPr descr="ISIC_0000055.jpg" id="303" name="Google Shape;303;p20"/>
            <p:cNvPicPr preferRelativeResize="0"/>
            <p:nvPr/>
          </p:nvPicPr>
          <p:blipFill rotWithShape="1">
            <a:blip r:embed="rId14">
              <a:alphaModFix/>
            </a:blip>
            <a:srcRect b="0" l="0" r="0" t="0"/>
            <a:stretch/>
          </p:blipFill>
          <p:spPr>
            <a:xfrm>
              <a:off x="2193880" y="3621013"/>
              <a:ext cx="1270000" cy="953347"/>
            </a:xfrm>
            <a:prstGeom prst="rect">
              <a:avLst/>
            </a:prstGeom>
            <a:noFill/>
            <a:ln>
              <a:noFill/>
            </a:ln>
          </p:spPr>
        </p:pic>
        <p:pic>
          <p:nvPicPr>
            <p:cNvPr descr="ISIC_0000055_segmentation.png" id="304" name="Google Shape;304;p20"/>
            <p:cNvPicPr preferRelativeResize="0"/>
            <p:nvPr/>
          </p:nvPicPr>
          <p:blipFill rotWithShape="1">
            <a:blip r:embed="rId15">
              <a:alphaModFix amt="50000"/>
            </a:blip>
            <a:srcRect b="0" l="0" r="0" t="0"/>
            <a:stretch/>
          </p:blipFill>
          <p:spPr>
            <a:xfrm>
              <a:off x="2193880" y="3620642"/>
              <a:ext cx="1270000" cy="953345"/>
            </a:xfrm>
            <a:prstGeom prst="rect">
              <a:avLst/>
            </a:prstGeom>
            <a:noFill/>
            <a:ln>
              <a:noFill/>
            </a:ln>
          </p:spPr>
        </p:pic>
        <p:grpSp>
          <p:nvGrpSpPr>
            <p:cNvPr id="305" name="Google Shape;305;p20"/>
            <p:cNvGrpSpPr/>
            <p:nvPr/>
          </p:nvGrpSpPr>
          <p:grpSpPr>
            <a:xfrm>
              <a:off x="1557303" y="2879727"/>
              <a:ext cx="1270001" cy="888663"/>
              <a:chOff x="0" y="0"/>
              <a:chExt cx="1270001" cy="888663"/>
            </a:xfrm>
          </p:grpSpPr>
          <p:pic>
            <p:nvPicPr>
              <p:cNvPr descr="ISIC_0000192.jpg" id="306" name="Google Shape;306;p20"/>
              <p:cNvPicPr preferRelativeResize="0"/>
              <p:nvPr/>
            </p:nvPicPr>
            <p:blipFill rotWithShape="1">
              <a:blip r:embed="rId16">
                <a:alphaModFix/>
              </a:blip>
              <a:srcRect b="0" l="0" r="0" t="0"/>
              <a:stretch/>
            </p:blipFill>
            <p:spPr>
              <a:xfrm>
                <a:off x="0" y="0"/>
                <a:ext cx="1270001" cy="888663"/>
              </a:xfrm>
              <a:prstGeom prst="rect">
                <a:avLst/>
              </a:prstGeom>
              <a:noFill/>
              <a:ln>
                <a:noFill/>
              </a:ln>
            </p:spPr>
          </p:pic>
          <p:pic>
            <p:nvPicPr>
              <p:cNvPr descr="ISIC_0000192_segmentation.png" id="307" name="Google Shape;307;p20"/>
              <p:cNvPicPr preferRelativeResize="0"/>
              <p:nvPr/>
            </p:nvPicPr>
            <p:blipFill rotWithShape="1">
              <a:blip r:embed="rId17">
                <a:alphaModFix amt="50000"/>
              </a:blip>
              <a:srcRect b="0" l="0" r="0" t="0"/>
              <a:stretch/>
            </p:blipFill>
            <p:spPr>
              <a:xfrm>
                <a:off x="0" y="0"/>
                <a:ext cx="1270001" cy="888663"/>
              </a:xfrm>
              <a:prstGeom prst="rect">
                <a:avLst/>
              </a:prstGeom>
              <a:noFill/>
              <a:ln>
                <a:noFill/>
              </a:ln>
            </p:spPr>
          </p:pic>
        </p:grpSp>
        <p:pic>
          <p:nvPicPr>
            <p:cNvPr descr="ISIC_0010461.jpg" id="308" name="Google Shape;308;p20"/>
            <p:cNvPicPr preferRelativeResize="0"/>
            <p:nvPr/>
          </p:nvPicPr>
          <p:blipFill rotWithShape="1">
            <a:blip r:embed="rId18">
              <a:alphaModFix/>
            </a:blip>
            <a:srcRect b="0" l="0" r="0" t="0"/>
            <a:stretch/>
          </p:blipFill>
          <p:spPr>
            <a:xfrm>
              <a:off x="2961734" y="4399428"/>
              <a:ext cx="1270001" cy="952500"/>
            </a:xfrm>
            <a:prstGeom prst="rect">
              <a:avLst/>
            </a:prstGeom>
            <a:noFill/>
            <a:ln>
              <a:noFill/>
            </a:ln>
          </p:spPr>
        </p:pic>
        <p:pic>
          <p:nvPicPr>
            <p:cNvPr descr="ISIC_0010461_segmentation.png" id="309" name="Google Shape;309;p20"/>
            <p:cNvPicPr preferRelativeResize="0"/>
            <p:nvPr/>
          </p:nvPicPr>
          <p:blipFill rotWithShape="1">
            <a:blip r:embed="rId19">
              <a:alphaModFix amt="50000"/>
            </a:blip>
            <a:srcRect b="0" l="0" r="0" t="0"/>
            <a:stretch/>
          </p:blipFill>
          <p:spPr>
            <a:xfrm>
              <a:off x="2961734" y="4399118"/>
              <a:ext cx="1270001" cy="952500"/>
            </a:xfrm>
            <a:prstGeom prst="rect">
              <a:avLst/>
            </a:prstGeom>
            <a:noFill/>
            <a:ln>
              <a:noFill/>
            </a:ln>
          </p:spPr>
        </p:pic>
      </p:grpSp>
      <p:sp>
        <p:nvSpPr>
          <p:cNvPr id="310" name="Google Shape;310;p20"/>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Approach</a:t>
            </a:r>
            <a:endParaRPr sz="2800">
              <a:solidFill>
                <a:srgbClr val="000000"/>
              </a:solidFill>
              <a:latin typeface="Arial"/>
              <a:ea typeface="Arial"/>
              <a:cs typeface="Arial"/>
              <a:sym typeface="Arial"/>
            </a:endParaRPr>
          </a:p>
        </p:txBody>
      </p:sp>
      <p:sp>
        <p:nvSpPr>
          <p:cNvPr id="311" name="Google Shape;311;p20"/>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grpSp>
        <p:nvGrpSpPr>
          <p:cNvPr id="312" name="Google Shape;312;p20"/>
          <p:cNvGrpSpPr/>
          <p:nvPr/>
        </p:nvGrpSpPr>
        <p:grpSpPr>
          <a:xfrm>
            <a:off x="2370276" y="3266446"/>
            <a:ext cx="1387687" cy="1695570"/>
            <a:chOff x="7" y="0"/>
            <a:chExt cx="2974678" cy="4404078"/>
          </a:xfrm>
        </p:grpSpPr>
        <p:sp>
          <p:nvSpPr>
            <p:cNvPr id="313" name="Google Shape;313;p20"/>
            <p:cNvSpPr/>
            <p:nvPr/>
          </p:nvSpPr>
          <p:spPr>
            <a:xfrm>
              <a:off x="7" y="0"/>
              <a:ext cx="2974678" cy="4404078"/>
            </a:xfrm>
            <a:custGeom>
              <a:rect b="b" l="l" r="r" t="t"/>
              <a:pathLst>
                <a:path extrusionOk="0" h="21600" w="19679">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2300"/>
                <a:buFont typeface="Helvetica Neue"/>
                <a:buNone/>
              </a:pPr>
              <a:r>
                <a:t/>
              </a:r>
              <a:endParaRPr b="0" i="0" sz="2300" u="none" cap="none" strike="noStrike">
                <a:solidFill>
                  <a:srgbClr val="FFFFFF"/>
                </a:solidFill>
                <a:latin typeface="Helvetica Neue"/>
                <a:ea typeface="Helvetica Neue"/>
                <a:cs typeface="Helvetica Neue"/>
                <a:sym typeface="Helvetica Neue"/>
              </a:endParaRPr>
            </a:p>
          </p:txBody>
        </p:sp>
        <p:sp>
          <p:nvSpPr>
            <p:cNvPr id="314" name="Google Shape;314;p20"/>
            <p:cNvSpPr txBox="1"/>
            <p:nvPr/>
          </p:nvSpPr>
          <p:spPr>
            <a:xfrm>
              <a:off x="1360606" y="205650"/>
              <a:ext cx="840000" cy="5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300"/>
                <a:buFont typeface="Helvetica Neue"/>
                <a:buNone/>
              </a:pPr>
              <a:r>
                <a:t/>
              </a:r>
              <a:endParaRPr b="1" i="0" sz="2300" u="none" cap="none" strike="noStrike">
                <a:solidFill>
                  <a:srgbClr val="0C9C22"/>
                </a:solidFill>
                <a:latin typeface="Helvetica Neue"/>
                <a:ea typeface="Helvetica Neue"/>
                <a:cs typeface="Helvetica Neue"/>
                <a:sym typeface="Helvetica Neue"/>
              </a:endParaRPr>
            </a:p>
          </p:txBody>
        </p:sp>
        <p:grpSp>
          <p:nvGrpSpPr>
            <p:cNvPr id="315" name="Google Shape;315;p20"/>
            <p:cNvGrpSpPr/>
            <p:nvPr/>
          </p:nvGrpSpPr>
          <p:grpSpPr>
            <a:xfrm>
              <a:off x="320172" y="2293409"/>
              <a:ext cx="1270000" cy="857679"/>
              <a:chOff x="0" y="0"/>
              <a:chExt cx="1270000" cy="857679"/>
            </a:xfrm>
          </p:grpSpPr>
          <p:pic>
            <p:nvPicPr>
              <p:cNvPr descr="ISIC_0000165.jpg" id="316" name="Google Shape;316;p20"/>
              <p:cNvPicPr preferRelativeResize="0"/>
              <p:nvPr/>
            </p:nvPicPr>
            <p:blipFill rotWithShape="1">
              <a:blip r:embed="rId20">
                <a:alphaModFix/>
              </a:blip>
              <a:srcRect b="0" l="0" r="0" t="0"/>
              <a:stretch/>
            </p:blipFill>
            <p:spPr>
              <a:xfrm>
                <a:off x="0" y="0"/>
                <a:ext cx="1270000" cy="857679"/>
              </a:xfrm>
              <a:prstGeom prst="rect">
                <a:avLst/>
              </a:prstGeom>
              <a:noFill/>
              <a:ln>
                <a:noFill/>
              </a:ln>
            </p:spPr>
          </p:pic>
          <p:pic>
            <p:nvPicPr>
              <p:cNvPr descr="ISIC_0000165_segmentation.png" id="317" name="Google Shape;317;p20"/>
              <p:cNvPicPr preferRelativeResize="0"/>
              <p:nvPr/>
            </p:nvPicPr>
            <p:blipFill rotWithShape="1">
              <a:blip r:embed="rId21">
                <a:alphaModFix amt="50000"/>
              </a:blip>
              <a:srcRect b="0" l="0" r="0" t="0"/>
              <a:stretch/>
            </p:blipFill>
            <p:spPr>
              <a:xfrm>
                <a:off x="0" y="0"/>
                <a:ext cx="1270000" cy="857679"/>
              </a:xfrm>
              <a:prstGeom prst="rect">
                <a:avLst/>
              </a:prstGeom>
              <a:noFill/>
              <a:ln>
                <a:noFill/>
              </a:ln>
            </p:spPr>
          </p:pic>
        </p:grpSp>
        <p:grpSp>
          <p:nvGrpSpPr>
            <p:cNvPr id="318" name="Google Shape;318;p20"/>
            <p:cNvGrpSpPr/>
            <p:nvPr/>
          </p:nvGrpSpPr>
          <p:grpSpPr>
            <a:xfrm>
              <a:off x="713872" y="1445644"/>
              <a:ext cx="1270001" cy="953122"/>
              <a:chOff x="0" y="0"/>
              <a:chExt cx="1270001" cy="953122"/>
            </a:xfrm>
          </p:grpSpPr>
          <p:pic>
            <p:nvPicPr>
              <p:cNvPr descr="ISIC_0000000.jpg" id="319" name="Google Shape;319;p20"/>
              <p:cNvPicPr preferRelativeResize="0"/>
              <p:nvPr/>
            </p:nvPicPr>
            <p:blipFill rotWithShape="1">
              <a:blip r:embed="rId22">
                <a:alphaModFix/>
              </a:blip>
              <a:srcRect b="0" l="0" r="0" t="0"/>
              <a:stretch/>
            </p:blipFill>
            <p:spPr>
              <a:xfrm>
                <a:off x="0" y="0"/>
                <a:ext cx="1270001" cy="953122"/>
              </a:xfrm>
              <a:prstGeom prst="rect">
                <a:avLst/>
              </a:prstGeom>
              <a:noFill/>
              <a:ln>
                <a:noFill/>
              </a:ln>
            </p:spPr>
          </p:pic>
          <p:pic>
            <p:nvPicPr>
              <p:cNvPr descr="ISIC_0000000_segmentation.png" id="320" name="Google Shape;320;p20"/>
              <p:cNvPicPr preferRelativeResize="0"/>
              <p:nvPr/>
            </p:nvPicPr>
            <p:blipFill rotWithShape="1">
              <a:blip r:embed="rId23">
                <a:alphaModFix amt="50000"/>
              </a:blip>
              <a:srcRect b="0" l="0" r="0" t="0"/>
              <a:stretch/>
            </p:blipFill>
            <p:spPr>
              <a:xfrm>
                <a:off x="0" y="0"/>
                <a:ext cx="1270001" cy="953122"/>
              </a:xfrm>
              <a:prstGeom prst="rect">
                <a:avLst/>
              </a:prstGeom>
              <a:noFill/>
              <a:ln>
                <a:noFill/>
              </a:ln>
            </p:spPr>
          </p:pic>
        </p:grpSp>
        <p:grpSp>
          <p:nvGrpSpPr>
            <p:cNvPr id="321" name="Google Shape;321;p20"/>
            <p:cNvGrpSpPr/>
            <p:nvPr/>
          </p:nvGrpSpPr>
          <p:grpSpPr>
            <a:xfrm>
              <a:off x="1486461" y="2122005"/>
              <a:ext cx="1265295" cy="948972"/>
              <a:chOff x="0" y="0"/>
              <a:chExt cx="1265295" cy="948972"/>
            </a:xfrm>
          </p:grpSpPr>
          <p:pic>
            <p:nvPicPr>
              <p:cNvPr descr="ISIC_0000136.jpg" id="322" name="Google Shape;322;p20"/>
              <p:cNvPicPr preferRelativeResize="0"/>
              <p:nvPr/>
            </p:nvPicPr>
            <p:blipFill rotWithShape="1">
              <a:blip r:embed="rId24">
                <a:alphaModFix/>
              </a:blip>
              <a:srcRect b="0" l="0" r="0" t="0"/>
              <a:stretch/>
            </p:blipFill>
            <p:spPr>
              <a:xfrm>
                <a:off x="0" y="0"/>
                <a:ext cx="1265295" cy="948972"/>
              </a:xfrm>
              <a:prstGeom prst="rect">
                <a:avLst/>
              </a:prstGeom>
              <a:noFill/>
              <a:ln>
                <a:noFill/>
              </a:ln>
            </p:spPr>
          </p:pic>
          <p:pic>
            <p:nvPicPr>
              <p:cNvPr descr="ISIC_0000136_segmentation.png" id="323" name="Google Shape;323;p20"/>
              <p:cNvPicPr preferRelativeResize="0"/>
              <p:nvPr/>
            </p:nvPicPr>
            <p:blipFill rotWithShape="1">
              <a:blip r:embed="rId25">
                <a:alphaModFix amt="50000"/>
              </a:blip>
              <a:srcRect b="0" l="0" r="0" t="0"/>
              <a:stretch/>
            </p:blipFill>
            <p:spPr>
              <a:xfrm>
                <a:off x="0" y="0"/>
                <a:ext cx="1265295" cy="948972"/>
              </a:xfrm>
              <a:prstGeom prst="rect">
                <a:avLst/>
              </a:prstGeom>
              <a:noFill/>
              <a:ln>
                <a:noFill/>
              </a:ln>
            </p:spPr>
          </p:pic>
        </p:grpSp>
        <p:grpSp>
          <p:nvGrpSpPr>
            <p:cNvPr id="324" name="Google Shape;324;p20"/>
            <p:cNvGrpSpPr/>
            <p:nvPr/>
          </p:nvGrpSpPr>
          <p:grpSpPr>
            <a:xfrm>
              <a:off x="713872" y="2874178"/>
              <a:ext cx="1270001" cy="953742"/>
              <a:chOff x="0" y="0"/>
              <a:chExt cx="1270001" cy="953742"/>
            </a:xfrm>
          </p:grpSpPr>
          <p:pic>
            <p:nvPicPr>
              <p:cNvPr descr="ISIC_0000306.jpg" id="325" name="Google Shape;325;p20"/>
              <p:cNvPicPr preferRelativeResize="0"/>
              <p:nvPr/>
            </p:nvPicPr>
            <p:blipFill rotWithShape="1">
              <a:blip r:embed="rId26">
                <a:alphaModFix/>
              </a:blip>
              <a:srcRect b="0" l="0" r="0" t="0"/>
              <a:stretch/>
            </p:blipFill>
            <p:spPr>
              <a:xfrm>
                <a:off x="0" y="0"/>
                <a:ext cx="1270001" cy="953742"/>
              </a:xfrm>
              <a:prstGeom prst="rect">
                <a:avLst/>
              </a:prstGeom>
              <a:noFill/>
              <a:ln>
                <a:noFill/>
              </a:ln>
            </p:spPr>
          </p:pic>
          <p:pic>
            <p:nvPicPr>
              <p:cNvPr descr="ISIC_0000306_segmentation.png" id="326" name="Google Shape;326;p20"/>
              <p:cNvPicPr preferRelativeResize="0"/>
              <p:nvPr/>
            </p:nvPicPr>
            <p:blipFill rotWithShape="1">
              <a:blip r:embed="rId27">
                <a:alphaModFix amt="41230"/>
              </a:blip>
              <a:srcRect b="0" l="0" r="0" t="0"/>
              <a:stretch/>
            </p:blipFill>
            <p:spPr>
              <a:xfrm>
                <a:off x="0" y="0"/>
                <a:ext cx="1270001" cy="953742"/>
              </a:xfrm>
              <a:prstGeom prst="rect">
                <a:avLst/>
              </a:prstGeom>
              <a:noFill/>
              <a:ln>
                <a:noFill/>
              </a:ln>
            </p:spPr>
          </p:pic>
        </p:grpSp>
      </p:grpSp>
      <p:pic>
        <p:nvPicPr>
          <p:cNvPr id="327" name="Google Shape;327;p20"/>
          <p:cNvPicPr preferRelativeResize="0"/>
          <p:nvPr/>
        </p:nvPicPr>
        <p:blipFill>
          <a:blip r:embed="rId28">
            <a:alphaModFix/>
          </a:blip>
          <a:stretch>
            <a:fillRect/>
          </a:stretch>
        </p:blipFill>
        <p:spPr>
          <a:xfrm>
            <a:off x="2867547" y="3356161"/>
            <a:ext cx="313372" cy="176223"/>
          </a:xfrm>
          <a:prstGeom prst="rect">
            <a:avLst/>
          </a:prstGeom>
          <a:noFill/>
          <a:ln>
            <a:noFill/>
          </a:ln>
        </p:spPr>
      </p:pic>
      <p:sp>
        <p:nvSpPr>
          <p:cNvPr id="328" name="Google Shape;328;p20"/>
          <p:cNvSpPr txBox="1"/>
          <p:nvPr/>
        </p:nvSpPr>
        <p:spPr>
          <a:xfrm>
            <a:off x="1713150" y="980600"/>
            <a:ext cx="6078300" cy="7941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GB" sz="1800"/>
              <a:t>Learn a spatial weight map for each image to zero out the contribution of noisy pixel annotations in the network</a:t>
            </a:r>
            <a:endParaRPr sz="1800"/>
          </a:p>
        </p:txBody>
      </p:sp>
      <p:grpSp>
        <p:nvGrpSpPr>
          <p:cNvPr id="329" name="Google Shape;329;p20"/>
          <p:cNvGrpSpPr/>
          <p:nvPr/>
        </p:nvGrpSpPr>
        <p:grpSpPr>
          <a:xfrm>
            <a:off x="2299812" y="1876287"/>
            <a:ext cx="1199087" cy="922418"/>
            <a:chOff x="7109912" y="2476925"/>
            <a:chExt cx="1712981" cy="1256187"/>
          </a:xfrm>
        </p:grpSpPr>
        <p:pic>
          <p:nvPicPr>
            <p:cNvPr id="330" name="Google Shape;330;p20"/>
            <p:cNvPicPr preferRelativeResize="0"/>
            <p:nvPr/>
          </p:nvPicPr>
          <p:blipFill>
            <a:blip r:embed="rId29">
              <a:alphaModFix/>
            </a:blip>
            <a:stretch>
              <a:fillRect/>
            </a:stretch>
          </p:blipFill>
          <p:spPr>
            <a:xfrm>
              <a:off x="7109912" y="2476925"/>
              <a:ext cx="1712981" cy="1256187"/>
            </a:xfrm>
            <a:prstGeom prst="rect">
              <a:avLst/>
            </a:prstGeom>
            <a:noFill/>
            <a:ln>
              <a:noFill/>
            </a:ln>
          </p:spPr>
        </p:pic>
        <p:pic>
          <p:nvPicPr>
            <p:cNvPr id="331" name="Google Shape;331;p20"/>
            <p:cNvPicPr preferRelativeResize="0"/>
            <p:nvPr/>
          </p:nvPicPr>
          <p:blipFill>
            <a:blip r:embed="rId30">
              <a:alphaModFix amt="47000"/>
            </a:blip>
            <a:stretch>
              <a:fillRect/>
            </a:stretch>
          </p:blipFill>
          <p:spPr>
            <a:xfrm>
              <a:off x="7109912" y="2476925"/>
              <a:ext cx="1712981" cy="1256187"/>
            </a:xfrm>
            <a:prstGeom prst="rect">
              <a:avLst/>
            </a:prstGeom>
            <a:noFill/>
            <a:ln>
              <a:noFill/>
            </a:ln>
          </p:spPr>
        </p:pic>
      </p:grpSp>
      <p:grpSp>
        <p:nvGrpSpPr>
          <p:cNvPr id="332" name="Google Shape;332;p20"/>
          <p:cNvGrpSpPr/>
          <p:nvPr/>
        </p:nvGrpSpPr>
        <p:grpSpPr>
          <a:xfrm>
            <a:off x="5079030" y="1873538"/>
            <a:ext cx="1206295" cy="927918"/>
            <a:chOff x="5079030" y="1721138"/>
            <a:chExt cx="1206295" cy="927918"/>
          </a:xfrm>
        </p:grpSpPr>
        <p:pic>
          <p:nvPicPr>
            <p:cNvPr id="333" name="Google Shape;333;p20"/>
            <p:cNvPicPr preferRelativeResize="0"/>
            <p:nvPr/>
          </p:nvPicPr>
          <p:blipFill>
            <a:blip r:embed="rId31">
              <a:alphaModFix/>
            </a:blip>
            <a:stretch>
              <a:fillRect/>
            </a:stretch>
          </p:blipFill>
          <p:spPr>
            <a:xfrm>
              <a:off x="5079030" y="1721138"/>
              <a:ext cx="1206295" cy="927918"/>
            </a:xfrm>
            <a:prstGeom prst="rect">
              <a:avLst/>
            </a:prstGeom>
            <a:noFill/>
            <a:ln>
              <a:noFill/>
            </a:ln>
          </p:spPr>
        </p:pic>
        <p:sp>
          <p:nvSpPr>
            <p:cNvPr id="334" name="Google Shape;334;p20"/>
            <p:cNvSpPr/>
            <p:nvPr/>
          </p:nvSpPr>
          <p:spPr>
            <a:xfrm>
              <a:off x="5082625" y="1723838"/>
              <a:ext cx="1199100" cy="922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35" name="Google Shape;335;p20"/>
          <p:cNvPicPr preferRelativeResize="0"/>
          <p:nvPr/>
        </p:nvPicPr>
        <p:blipFill>
          <a:blip r:embed="rId32">
            <a:alphaModFix/>
          </a:blip>
          <a:stretch>
            <a:fillRect/>
          </a:stretch>
        </p:blipFill>
        <p:spPr>
          <a:xfrm>
            <a:off x="5523775" y="1605975"/>
            <a:ext cx="194456" cy="191375"/>
          </a:xfrm>
          <a:prstGeom prst="rect">
            <a:avLst/>
          </a:prstGeom>
          <a:noFill/>
          <a:ln>
            <a:noFill/>
          </a:ln>
        </p:spPr>
      </p:pic>
      <p:pic>
        <p:nvPicPr>
          <p:cNvPr id="336" name="Google Shape;336;p20"/>
          <p:cNvPicPr preferRelativeResize="0"/>
          <p:nvPr/>
        </p:nvPicPr>
        <p:blipFill>
          <a:blip r:embed="rId33">
            <a:alphaModFix/>
          </a:blip>
          <a:stretch>
            <a:fillRect/>
          </a:stretch>
        </p:blipFill>
        <p:spPr>
          <a:xfrm>
            <a:off x="2857500" y="1622175"/>
            <a:ext cx="57630" cy="151278"/>
          </a:xfrm>
          <a:prstGeom prst="rect">
            <a:avLst/>
          </a:prstGeom>
          <a:noFill/>
          <a:ln>
            <a:noFill/>
          </a:ln>
        </p:spPr>
      </p:pic>
      <p:sp>
        <p:nvSpPr>
          <p:cNvPr id="337" name="Google Shape;337;p20"/>
          <p:cNvSpPr txBox="1"/>
          <p:nvPr/>
        </p:nvSpPr>
        <p:spPr>
          <a:xfrm>
            <a:off x="5795278" y="3977795"/>
            <a:ext cx="78600" cy="123900"/>
          </a:xfrm>
          <a:prstGeom prst="rect">
            <a:avLst/>
          </a:prstGeom>
          <a:noFill/>
          <a:ln>
            <a:noFill/>
          </a:ln>
        </p:spPr>
        <p:txBody>
          <a:bodyPr anchorCtr="0" anchor="ctr" bIns="26775" lIns="26775" spcFirstLastPara="1" rIns="26775" wrap="square" tIns="26775">
            <a:noAutofit/>
          </a:bodyPr>
          <a:lstStyle/>
          <a:p>
            <a:pPr indent="0" lvl="0" marL="0" marR="0" rtl="0" algn="l">
              <a:lnSpc>
                <a:spcPct val="233333"/>
              </a:lnSpc>
              <a:spcBef>
                <a:spcPts val="0"/>
              </a:spcBef>
              <a:spcAft>
                <a:spcPts val="0"/>
              </a:spcAft>
              <a:buClr>
                <a:srgbClr val="000000"/>
              </a:buClr>
              <a:buSzPts val="500"/>
              <a:buFont typeface="Times"/>
              <a:buNone/>
            </a:pPr>
            <a:r>
              <a:rPr b="0" i="0" lang="en-GB" sz="500" u="none" cap="none" strike="noStrike">
                <a:solidFill>
                  <a:srgbClr val="000000"/>
                </a:solidFill>
                <a:latin typeface="Times"/>
                <a:ea typeface="Times"/>
                <a:cs typeface="Times"/>
                <a:sym typeface="Times"/>
              </a:rPr>
              <a:t> </a:t>
            </a:r>
            <a:endParaRPr sz="500"/>
          </a:p>
        </p:txBody>
      </p:sp>
      <p:pic>
        <p:nvPicPr>
          <p:cNvPr id="338" name="Google Shape;338;p20"/>
          <p:cNvPicPr preferRelativeResize="0"/>
          <p:nvPr/>
        </p:nvPicPr>
        <p:blipFill>
          <a:blip r:embed="rId34">
            <a:alphaModFix/>
          </a:blip>
          <a:stretch>
            <a:fillRect/>
          </a:stretch>
        </p:blipFill>
        <p:spPr>
          <a:xfrm>
            <a:off x="5612398" y="3035502"/>
            <a:ext cx="341325" cy="191375"/>
          </a:xfrm>
          <a:prstGeom prst="rect">
            <a:avLst/>
          </a:prstGeom>
          <a:noFill/>
          <a:ln>
            <a:noFill/>
          </a:ln>
        </p:spPr>
      </p:pic>
      <p:pic>
        <p:nvPicPr>
          <p:cNvPr descr="ISIC_0000229_segmentation.png" id="339" name="Google Shape;339;p20"/>
          <p:cNvPicPr preferRelativeResize="0"/>
          <p:nvPr/>
        </p:nvPicPr>
        <p:blipFill rotWithShape="1">
          <a:blip r:embed="rId35">
            <a:alphaModFix amt="50000"/>
          </a:blip>
          <a:srcRect b="2997" l="1999" r="0" t="0"/>
          <a:stretch/>
        </p:blipFill>
        <p:spPr>
          <a:xfrm>
            <a:off x="5785200" y="3481200"/>
            <a:ext cx="514800" cy="327601"/>
          </a:xfrm>
          <a:prstGeom prst="rect">
            <a:avLst/>
          </a:prstGeom>
          <a:noFill/>
          <a:ln>
            <a:noFill/>
          </a:ln>
        </p:spPr>
      </p:pic>
      <p:pic>
        <p:nvPicPr>
          <p:cNvPr descr="ISIC_0000174_segmentation.png" id="340" name="Google Shape;340;p20"/>
          <p:cNvPicPr preferRelativeResize="0"/>
          <p:nvPr/>
        </p:nvPicPr>
        <p:blipFill rotWithShape="1">
          <a:blip r:embed="rId36">
            <a:alphaModFix amt="50000"/>
          </a:blip>
          <a:srcRect b="0" l="0" r="0" t="0"/>
          <a:stretch/>
        </p:blipFill>
        <p:spPr>
          <a:xfrm>
            <a:off x="5176800" y="4482000"/>
            <a:ext cx="515112" cy="369803"/>
          </a:xfrm>
          <a:prstGeom prst="rect">
            <a:avLst/>
          </a:prstGeom>
          <a:noFill/>
          <a:ln>
            <a:noFill/>
          </a:ln>
        </p:spPr>
      </p:pic>
      <p:sp>
        <p:nvSpPr>
          <p:cNvPr id="341" name="Google Shape;341;p20"/>
          <p:cNvSpPr/>
          <p:nvPr/>
        </p:nvSpPr>
        <p:spPr>
          <a:xfrm rot="-5400000">
            <a:off x="4210075" y="3334950"/>
            <a:ext cx="231600" cy="716100"/>
          </a:xfrm>
          <a:prstGeom prst="downArrow">
            <a:avLst>
              <a:gd fmla="val 50000" name="adj1"/>
              <a:gd fmla="val 4629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45" name="Shape 345"/>
        <p:cNvGrpSpPr/>
        <p:nvPr/>
      </p:nvGrpSpPr>
      <p:grpSpPr>
        <a:xfrm>
          <a:off x="0" y="0"/>
          <a:ext cx="0" cy="0"/>
          <a:chOff x="0" y="0"/>
          <a:chExt cx="0" cy="0"/>
        </a:xfrm>
      </p:grpSpPr>
      <p:sp>
        <p:nvSpPr>
          <p:cNvPr id="346" name="Google Shape;346;p21"/>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Approach</a:t>
            </a:r>
            <a:endParaRPr sz="2800">
              <a:solidFill>
                <a:srgbClr val="000000"/>
              </a:solidFill>
              <a:latin typeface="Arial"/>
              <a:ea typeface="Arial"/>
              <a:cs typeface="Arial"/>
              <a:sym typeface="Arial"/>
            </a:endParaRPr>
          </a:p>
        </p:txBody>
      </p:sp>
      <p:sp>
        <p:nvSpPr>
          <p:cNvPr id="347" name="Google Shape;347;p21"/>
          <p:cNvSpPr txBox="1"/>
          <p:nvPr/>
        </p:nvSpPr>
        <p:spPr>
          <a:xfrm>
            <a:off x="425550" y="1419351"/>
            <a:ext cx="10965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t>CE loss</a:t>
            </a:r>
            <a:endParaRPr sz="1600"/>
          </a:p>
        </p:txBody>
      </p:sp>
      <p:sp>
        <p:nvSpPr>
          <p:cNvPr id="348" name="Google Shape;348;p21"/>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pic>
        <p:nvPicPr>
          <p:cNvPr id="349" name="Google Shape;349;p21"/>
          <p:cNvPicPr preferRelativeResize="0"/>
          <p:nvPr/>
        </p:nvPicPr>
        <p:blipFill>
          <a:blip r:embed="rId3">
            <a:alphaModFix/>
          </a:blip>
          <a:stretch>
            <a:fillRect/>
          </a:stretch>
        </p:blipFill>
        <p:spPr>
          <a:xfrm>
            <a:off x="3546950" y="1419350"/>
            <a:ext cx="2600325" cy="581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53" name="Shape 353"/>
        <p:cNvGrpSpPr/>
        <p:nvPr/>
      </p:nvGrpSpPr>
      <p:grpSpPr>
        <a:xfrm>
          <a:off x="0" y="0"/>
          <a:ext cx="0" cy="0"/>
          <a:chOff x="0" y="0"/>
          <a:chExt cx="0" cy="0"/>
        </a:xfrm>
      </p:grpSpPr>
      <p:sp>
        <p:nvSpPr>
          <p:cNvPr id="354" name="Google Shape;354;p22"/>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2800">
                <a:solidFill>
                  <a:srgbClr val="000000"/>
                </a:solidFill>
                <a:latin typeface="Arial"/>
                <a:ea typeface="Arial"/>
                <a:cs typeface="Arial"/>
                <a:sym typeface="Arial"/>
              </a:rPr>
              <a:t>Approach</a:t>
            </a:r>
            <a:endParaRPr sz="2800">
              <a:solidFill>
                <a:srgbClr val="000000"/>
              </a:solidFill>
              <a:latin typeface="Arial"/>
              <a:ea typeface="Arial"/>
              <a:cs typeface="Arial"/>
              <a:sym typeface="Arial"/>
            </a:endParaRPr>
          </a:p>
        </p:txBody>
      </p:sp>
      <p:sp>
        <p:nvSpPr>
          <p:cNvPr id="355" name="Google Shape;355;p22"/>
          <p:cNvSpPr txBox="1"/>
          <p:nvPr/>
        </p:nvSpPr>
        <p:spPr>
          <a:xfrm>
            <a:off x="425550" y="1419351"/>
            <a:ext cx="10965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t>CE loss</a:t>
            </a:r>
            <a:endParaRPr sz="1600"/>
          </a:p>
        </p:txBody>
      </p:sp>
      <p:sp>
        <p:nvSpPr>
          <p:cNvPr id="356" name="Google Shape;356;p22"/>
          <p:cNvSpPr txBox="1"/>
          <p:nvPr/>
        </p:nvSpPr>
        <p:spPr>
          <a:xfrm>
            <a:off x="145400" y="2286575"/>
            <a:ext cx="1504200" cy="63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t>Reweighted  </a:t>
            </a:r>
            <a:endParaRPr sz="1600"/>
          </a:p>
          <a:p>
            <a:pPr indent="0" lvl="0" marL="0" rtl="0" algn="ctr">
              <a:spcBef>
                <a:spcPts val="0"/>
              </a:spcBef>
              <a:spcAft>
                <a:spcPts val="0"/>
              </a:spcAft>
              <a:buNone/>
            </a:pPr>
            <a:r>
              <a:rPr lang="en-GB" sz="1600"/>
              <a:t>loss</a:t>
            </a:r>
            <a:endParaRPr sz="1600"/>
          </a:p>
        </p:txBody>
      </p:sp>
      <p:sp>
        <p:nvSpPr>
          <p:cNvPr id="357" name="Google Shape;357;p22"/>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pic>
        <p:nvPicPr>
          <p:cNvPr id="358" name="Google Shape;358;p22"/>
          <p:cNvPicPr preferRelativeResize="0"/>
          <p:nvPr/>
        </p:nvPicPr>
        <p:blipFill>
          <a:blip r:embed="rId3">
            <a:alphaModFix/>
          </a:blip>
          <a:stretch>
            <a:fillRect/>
          </a:stretch>
        </p:blipFill>
        <p:spPr>
          <a:xfrm>
            <a:off x="3546950" y="1419350"/>
            <a:ext cx="2600325" cy="581025"/>
          </a:xfrm>
          <a:prstGeom prst="rect">
            <a:avLst/>
          </a:prstGeom>
          <a:noFill/>
          <a:ln>
            <a:noFill/>
          </a:ln>
        </p:spPr>
      </p:pic>
      <p:pic>
        <p:nvPicPr>
          <p:cNvPr id="359" name="Google Shape;359;p22"/>
          <p:cNvPicPr preferRelativeResize="0"/>
          <p:nvPr/>
        </p:nvPicPr>
        <p:blipFill>
          <a:blip r:embed="rId4">
            <a:alphaModFix/>
          </a:blip>
          <a:stretch>
            <a:fillRect/>
          </a:stretch>
        </p:blipFill>
        <p:spPr>
          <a:xfrm>
            <a:off x="3579000" y="2262750"/>
            <a:ext cx="2657475" cy="581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